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0.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_rels/notesSlide20.xml.rels" ContentType="application/vnd.openxmlformats-package.relationships+xml"/>
  <Override PartName="/ppt/notesSlides/_rels/notesSlide3.xml.rels" ContentType="application/vnd.openxmlformats-package.relationships+xml"/>
  <Override PartName="/ppt/notesSlides/_rels/notesSlide19.xml.rels" ContentType="application/vnd.openxmlformats-package.relationships+xml"/>
  <Override PartName="/ppt/notesSlides/_rels/notesSlide13.xml.rels" ContentType="application/vnd.openxmlformats-package.relationships+xml"/>
  <Override PartName="/ppt/notesSlides/_rels/notesSlide8.xml.rels" ContentType="application/vnd.openxmlformats-package.relationships+xml"/>
  <Override PartName="/ppt/notesSlides/_rels/notesSlide4.xml.rels" ContentType="application/vnd.openxmlformats-package.relationship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8.xml" ContentType="application/vnd.openxmlformats-officedocument.presentationml.notesSlide+xml"/>
  <Override PartName="/ppt/notesSlides/notesSlide13.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_rels/presentation.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28.xml.rels" ContentType="application/vnd.openxmlformats-package.relationships+xml"/>
  <Override PartName="/ppt/slideLayouts/_rels/slideLayout14.xml.rels" ContentType="application/vnd.openxmlformats-package.relationships+xml"/>
  <Override PartName="/ppt/slideLayouts/_rels/slideLayout89.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62.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3.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96.xml.rels" ContentType="application/vnd.openxmlformats-package.relationships+xml"/>
  <Override PartName="/ppt/slideLayouts/_rels/slideLayout43.xml.rels" ContentType="application/vnd.openxmlformats-package.relationships+xml"/>
  <Override PartName="/ppt/slideLayouts/_rels/slideLayout97.xml.rels" ContentType="application/vnd.openxmlformats-package.relationships+xml"/>
  <Override PartName="/ppt/slideLayouts/_rels/slideLayout44.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98.xml.rels" ContentType="application/vnd.openxmlformats-package.relationships+xml"/>
  <Override PartName="/ppt/slideLayouts/_rels/slideLayout45.xml.rels" ContentType="application/vnd.openxmlformats-package.relationships+xml"/>
  <Override PartName="/ppt/slideLayouts/_rels/slideLayout99.xml.rels" ContentType="application/vnd.openxmlformats-package.relationships+xml"/>
  <Override PartName="/ppt/slideLayouts/_rels/slideLayout50.xml.rels" ContentType="application/vnd.openxmlformats-package.relationships+xml"/>
  <Override PartName="/ppt/slideLayouts/_rels/slideLayout85.xml.rels" ContentType="application/vnd.openxmlformats-package.relationships+xml"/>
  <Override PartName="/ppt/slideLayouts/_rels/slideLayout32.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103.xml.rels" ContentType="application/vnd.openxmlformats-package.relationships+xml"/>
  <Override PartName="/ppt/slideLayouts/_rels/slideLayout100.xml.rels" ContentType="application/vnd.openxmlformats-package.relationships+xml"/>
  <Override PartName="/ppt/slideLayouts/_rels/slideLayout106.xml.rels" ContentType="application/vnd.openxmlformats-package.relationships+xml"/>
  <Override PartName="/ppt/slideLayouts/_rels/slideLayout80.xml.rels" ContentType="application/vnd.openxmlformats-package.relationships+xml"/>
  <Override PartName="/ppt/slideLayouts/_rels/slideLayout104.xml.rels" ContentType="application/vnd.openxmlformats-package.relationships+xml"/>
  <Override PartName="/ppt/slideLayouts/_rels/slideLayout52.xml.rels" ContentType="application/vnd.openxmlformats-package.relationships+xml"/>
  <Override PartName="/ppt/slideLayouts/_rels/slideLayout101.xml.rels" ContentType="application/vnd.openxmlformats-package.relationships+xml"/>
  <Override PartName="/ppt/slideLayouts/_rels/slideLayout107.xml.rels" ContentType="application/vnd.openxmlformats-package.relationships+xml"/>
  <Override PartName="/ppt/slideLayouts/_rels/slideLayout81.xml.rels" ContentType="application/vnd.openxmlformats-package.relationships+xml"/>
  <Override PartName="/ppt/slideLayouts/_rels/slideLayout105.xml.rels" ContentType="application/vnd.openxmlformats-package.relationships+xml"/>
  <Override PartName="/ppt/slideLayouts/_rels/slideLayout53.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55.xml.rels" ContentType="application/vnd.openxmlformats-package.relationships+xml"/>
  <Override PartName="/ppt/slideLayouts/_rels/slideLayout40.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4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46.xml.rels" ContentType="application/vnd.openxmlformats-package.relationships+xml"/>
  <Override PartName="/ppt/slideLayouts/_rels/slideLayout92.xml.rels" ContentType="application/vnd.openxmlformats-package.relationships+xml"/>
  <Override PartName="/ppt/slideLayouts/_rels/slideLayout38.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5.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91.xml.rels" ContentType="application/vnd.openxmlformats-package.relationships+xml"/>
  <Override PartName="/ppt/slideLayouts/_rels/slideLayout25.xml.rels" ContentType="application/vnd.openxmlformats-package.relationships+xml"/>
  <Override PartName="/ppt/slideLayouts/_rels/slideLayout90.xml.rels" ContentType="application/vnd.openxmlformats-package.relationships+xml"/>
  <Override PartName="/ppt/slideLayouts/_rels/slideLayout24.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75.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76.xml.rels" ContentType="application/vnd.openxmlformats-package.relationships+xml"/>
  <Override PartName="/ppt/slideLayouts/_rels/slideLayout78.xml.rels" ContentType="application/vnd.openxmlformats-package.relationships+xml"/>
  <Override PartName="/ppt/slideLayouts/_rels/slideLayout87.xml.rels" ContentType="application/vnd.openxmlformats-package.relationships+xml"/>
  <Override PartName="/ppt/slideLayouts/_rels/slideLayout94.xml.rels" ContentType="application/vnd.openxmlformats-package.relationships+xml"/>
  <Override PartName="/ppt/slideLayouts/_rels/slideLayout95.xml.rels" ContentType="application/vnd.openxmlformats-package.relationships+xml"/>
  <Override PartName="/ppt/slideLayouts/_rels/slideLayout88.xml.rels" ContentType="application/vnd.openxmlformats-package.relationships+xml"/>
  <Override PartName="/ppt/slideLayouts/_rels/slideLayout64.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86.xml.rels" ContentType="application/vnd.openxmlformats-package.relationships+xml"/>
  <Override PartName="/ppt/slideLayouts/_rels/slideLayout93.xml.rels" ContentType="application/vnd.openxmlformats-package.relationships+xml"/>
  <Override PartName="/ppt/slideLayouts/_rels/slideLayout82.xml.rels" ContentType="application/vnd.openxmlformats-package.relationships+xml"/>
  <Override PartName="/ppt/slideLayouts/_rels/slideLayout108.xml.rels" ContentType="application/vnd.openxmlformats-package.relationships+xml"/>
  <Override PartName="/ppt/slideLayouts/_rels/slideLayout102.xml.rels" ContentType="application/vnd.openxmlformats-package.relationships+xml"/>
  <Override PartName="/ppt/slideLayouts/_rels/slideLayout74.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49.xml" ContentType="application/vnd.openxmlformats-officedocument.presentationml.slideLayout+xml"/>
  <Override PartName="/ppt/slideLayouts/slideLayout12.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27.xml" ContentType="application/vnd.openxmlformats-officedocument.presentationml.slideLayout+xml"/>
  <Override PartName="/ppt/slideLayouts/slideLayout92.xml" ContentType="application/vnd.openxmlformats-officedocument.presentationml.slideLayout+xml"/>
  <Override PartName="/ppt/slideLayouts/slideLayout26.xml" ContentType="application/vnd.openxmlformats-officedocument.presentationml.slideLayout+xml"/>
  <Override PartName="/ppt/slideLayouts/slideLayout91.xml" ContentType="application/vnd.openxmlformats-officedocument.presentationml.slideLayout+xml"/>
  <Override PartName="/ppt/slideLayouts/slideLayout25.xml" ContentType="application/vnd.openxmlformats-officedocument.presentationml.slideLayout+xml"/>
  <Override PartName="/ppt/slideLayouts/slideLayout90.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108.xml" ContentType="application/vnd.openxmlformats-officedocument.presentationml.slideLayout+xml"/>
  <Override PartName="/ppt/slideLayouts/slideLayout95.xml" ContentType="application/vnd.openxmlformats-officedocument.presentationml.slideLayout+xml"/>
  <Override PartName="/ppt/slideLayouts/slideLayout107.xml" ContentType="application/vnd.openxmlformats-officedocument.presentationml.slideLayout+xml"/>
  <Override PartName="/ppt/slideLayouts/slideLayout29.xml" ContentType="application/vnd.openxmlformats-officedocument.presentationml.slideLayout+xml"/>
  <Override PartName="/ppt/slideLayouts/slideLayout94.xml" ContentType="application/vnd.openxmlformats-officedocument.presentationml.slideLayout+xml"/>
  <Override PartName="/ppt/slideLayouts/slideLayout106.xml" ContentType="application/vnd.openxmlformats-officedocument.presentationml.slideLayout+xml"/>
  <Override PartName="/ppt/slideLayouts/slideLayout28.xml" ContentType="application/vnd.openxmlformats-officedocument.presentationml.slideLayout+xml"/>
  <Override PartName="/ppt/slideLayouts/slideLayout93.xml" ContentType="application/vnd.openxmlformats-officedocument.presentationml.slideLayout+xml"/>
  <Override PartName="/ppt/slideLayouts/slideLayout14.xml" ContentType="application/vnd.openxmlformats-officedocument.presentationml.slideLayout+xml"/>
  <Override PartName="/ppt/slideLayouts/slideLayout105.xml" ContentType="application/vnd.openxmlformats-officedocument.presentationml.slideLayout+xml"/>
  <Override PartName="/ppt/slideLayouts/slideLayout99.xml" ContentType="application/vnd.openxmlformats-officedocument.presentationml.slideLayout+xml"/>
  <Override PartName="/ppt/slideLayouts/slideLayout62.xml" ContentType="application/vnd.openxmlformats-officedocument.presentationml.slideLayout+xml"/>
  <Override PartName="/ppt/slideLayouts/slideLayout104.xml" ContentType="application/vnd.openxmlformats-officedocument.presentationml.slideLayout+xml"/>
  <Override PartName="/ppt/slideLayouts/slideLayout98.xml" ContentType="application/vnd.openxmlformats-officedocument.presentationml.slideLayout+xml"/>
  <Override PartName="/ppt/slideLayouts/slideLayout61.xml" ContentType="application/vnd.openxmlformats-officedocument.presentationml.slideLayout+xml"/>
  <Override PartName="/ppt/slideLayouts/slideLayout103.xml" ContentType="application/vnd.openxmlformats-officedocument.presentationml.slideLayout+xml"/>
  <Override PartName="/ppt/slideLayouts/slideLayout97.xml" ContentType="application/vnd.openxmlformats-officedocument.presentationml.slideLayout+xml"/>
  <Override PartName="/ppt/slideLayouts/slideLayout60.xml" ContentType="application/vnd.openxmlformats-officedocument.presentationml.slideLayout+xml"/>
  <Override PartName="/ppt/slideLayouts/slideLayout102.xml" ContentType="application/vnd.openxmlformats-officedocument.presentationml.slideLayout+xml"/>
  <Override PartName="/ppt/slideLayouts/slideLayout96.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69.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media/image9.png" ContentType="image/png"/>
  <Override PartName="/ppt/media/image13.png" ContentType="image/png"/>
  <Override PartName="/ppt/media/image8.png" ContentType="image/png"/>
  <Override PartName="/ppt/media/image12.png" ContentType="image/png"/>
  <Override PartName="/ppt/media/image20.jpeg" ContentType="image/jpeg"/>
  <Override PartName="/ppt/media/image7.png" ContentType="image/png"/>
  <Override PartName="/ppt/media/image1.jpeg" ContentType="image/jpeg"/>
  <Override PartName="/ppt/media/image22.jpeg" ContentType="image/jpeg"/>
  <Override PartName="/ppt/media/image11.png" ContentType="image/png"/>
  <Override PartName="/ppt/media/image19.jpeg" ContentType="image/jpeg"/>
  <Override PartName="/ppt/media/image6.png" ContentType="image/png"/>
  <Override PartName="/ppt/media/image4.png" ContentType="image/png"/>
  <Override PartName="/ppt/media/image23.jpeg" ContentType="image/jpeg"/>
  <Override PartName="/ppt/media/image21.jpeg" ContentType="image/jpeg"/>
  <Override PartName="/ppt/media/image16.png" ContentType="image/png"/>
  <Override PartName="/ppt/media/image18.png" ContentType="image/png"/>
  <Override PartName="/ppt/media/image17.png" ContentType="image/png"/>
  <Override PartName="/ppt/media/image5.png" ContentType="image/png"/>
  <Override PartName="/ppt/media/image10.png" ContentType="image/png"/>
  <Override PartName="/ppt/media/image24.jpeg" ContentType="image/jpeg"/>
  <Override PartName="/ppt/media/image15.png" ContentType="image/png"/>
  <Override PartName="/ppt/media/image14.png" ContentType="image/png"/>
  <Override PartName="/ppt/media/image25.png" ContentType="image/png"/>
  <Override PartName="/ppt/media/image2.png" ContentType="image/png"/>
  <Override PartName="/ppt/media/image3.png" ContentType="image/pn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19.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5.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19.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notesMasterIdLst>
    <p:notesMasterId r:id="rId11"/>
  </p:notesMasterIdLst>
  <p:sldIdLst>
    <p:sldId id="256" r:id="rId12"/>
    <p:sldId id="257" r:id="rId13"/>
    <p:sldId id="258" r:id="rId14"/>
    <p:sldId id="259" r:id="rId15"/>
    <p:sldId id="260" r:id="rId16"/>
    <p:sldId id="261" r:id="rId17"/>
    <p:sldId id="262" r:id="rId18"/>
    <p:sldId id="263" r:id="rId19"/>
    <p:sldId id="264" r:id="rId20"/>
    <p:sldId id="265" r:id="rId21"/>
    <p:sldId id="266" r:id="rId22"/>
    <p:sldId id="267" r:id="rId23"/>
    <p:sldId id="268" r:id="rId24"/>
    <p:sldId id="269" r:id="rId25"/>
    <p:sldId id="270" r:id="rId26"/>
    <p:sldId id="271" r:id="rId27"/>
    <p:sldId id="272" r:id="rId28"/>
    <p:sldId id="273" r:id="rId29"/>
    <p:sldId id="274" r:id="rId30"/>
    <p:sldId id="275" r:id="rId31"/>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notesMaster" Target="notesMasters/notesMaster1.xml"/><Relationship Id="rId12" Type="http://schemas.openxmlformats.org/officeDocument/2006/relationships/slide" Target="slides/slide1.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0.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buNone/>
            </a:pPr>
            <a:r>
              <a:rPr b="0" lang="en-US" sz="4400" spc="-1" strike="noStrike">
                <a:latin typeface="Arial"/>
              </a:rPr>
              <a:t>Click to move the slide</a:t>
            </a:r>
            <a:endParaRPr b="0" lang="en-US" sz="4400" spc="-1" strike="noStrike">
              <a:latin typeface="Arial"/>
            </a:endParaRPr>
          </a:p>
        </p:txBody>
      </p:sp>
      <p:sp>
        <p:nvSpPr>
          <p:cNvPr id="377"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US" sz="2000" spc="-1" strike="noStrike">
                <a:latin typeface="Arial"/>
              </a:rPr>
              <a:t>Click to edit the notes format</a:t>
            </a:r>
            <a:endParaRPr b="0" lang="en-US" sz="2000" spc="-1" strike="noStrike">
              <a:latin typeface="Arial"/>
            </a:endParaRPr>
          </a:p>
        </p:txBody>
      </p:sp>
      <p:sp>
        <p:nvSpPr>
          <p:cNvPr id="378"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US" sz="1400" spc="-1" strike="noStrike">
                <a:latin typeface="Times New Roman"/>
              </a:rPr>
              <a:t>&lt;header&gt;</a:t>
            </a:r>
            <a:endParaRPr b="0" lang="en-US" sz="1400" spc="-1" strike="noStrike">
              <a:latin typeface="Times New Roman"/>
            </a:endParaRPr>
          </a:p>
        </p:txBody>
      </p:sp>
      <p:sp>
        <p:nvSpPr>
          <p:cNvPr id="379"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algn="r">
              <a:buNone/>
              <a:defRPr b="0" lang="en-US" sz="1400" spc="-1" strike="noStrike">
                <a:latin typeface="Times New Roman"/>
              </a:defRPr>
            </a:lvl1pPr>
          </a:lstStyle>
          <a:p>
            <a:pPr algn="r">
              <a:buNone/>
            </a:pPr>
            <a:r>
              <a:rPr b="0" lang="en-US" sz="1400" spc="-1" strike="noStrike">
                <a:latin typeface="Times New Roman"/>
              </a:rPr>
              <a:t>&lt;date/time&gt;</a:t>
            </a:r>
            <a:endParaRPr b="0" lang="en-US" sz="1400" spc="-1" strike="noStrike">
              <a:latin typeface="Times New Roman"/>
            </a:endParaRPr>
          </a:p>
        </p:txBody>
      </p:sp>
      <p:sp>
        <p:nvSpPr>
          <p:cNvPr id="380"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a:defRPr b="0" lang="en-US" sz="1400" spc="-1" strike="noStrike">
                <a:latin typeface="Times New Roman"/>
              </a:defRPr>
            </a:lvl1pPr>
          </a:lstStyle>
          <a:p>
            <a:r>
              <a:rPr b="0" lang="en-US" sz="1400" spc="-1" strike="noStrike">
                <a:latin typeface="Times New Roman"/>
              </a:rPr>
              <a:t>&lt;footer&gt;</a:t>
            </a:r>
            <a:endParaRPr b="0" lang="en-US" sz="1400" spc="-1" strike="noStrike">
              <a:latin typeface="Times New Roman"/>
            </a:endParaRPr>
          </a:p>
        </p:txBody>
      </p:sp>
      <p:sp>
        <p:nvSpPr>
          <p:cNvPr id="381"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algn="r">
              <a:buNone/>
              <a:defRPr b="0" lang="en-US" sz="1400" spc="-1" strike="noStrike">
                <a:latin typeface="Times New Roman"/>
              </a:defRPr>
            </a:lvl1pPr>
          </a:lstStyle>
          <a:p>
            <a:pPr algn="r">
              <a:buNone/>
            </a:pPr>
            <a:fld id="{AAD4014B-D36C-4AEC-AE3C-5F7CDF572248}"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PlaceHolder 1"/>
          <p:cNvSpPr>
            <a:spLocks noGrp="1"/>
          </p:cNvSpPr>
          <p:nvPr>
            <p:ph type="sldImg"/>
          </p:nvPr>
        </p:nvSpPr>
        <p:spPr>
          <a:xfrm>
            <a:off x="685800" y="1143000"/>
            <a:ext cx="5484240" cy="3084120"/>
          </a:xfrm>
          <a:prstGeom prst="rect">
            <a:avLst/>
          </a:prstGeom>
          <a:ln w="0">
            <a:noFill/>
          </a:ln>
        </p:spPr>
      </p:sp>
      <p:sp>
        <p:nvSpPr>
          <p:cNvPr id="465" name="PlaceHolder 2"/>
          <p:cNvSpPr>
            <a:spLocks noGrp="1"/>
          </p:cNvSpPr>
          <p:nvPr>
            <p:ph type="body"/>
          </p:nvPr>
        </p:nvSpPr>
        <p:spPr>
          <a:xfrm>
            <a:off x="685800" y="4400640"/>
            <a:ext cx="5484240" cy="3598200"/>
          </a:xfrm>
          <a:prstGeom prst="rect">
            <a:avLst/>
          </a:prstGeom>
          <a:noFill/>
          <a:ln w="0">
            <a:noFill/>
          </a:ln>
        </p:spPr>
        <p:txBody>
          <a:bodyPr lIns="0" rIns="0" tIns="0" bIns="0" anchor="t">
            <a:noAutofit/>
          </a:bodyPr>
          <a:p>
            <a:pPr marL="216000" indent="-216000">
              <a:lnSpc>
                <a:spcPct val="100000"/>
              </a:lnSpc>
              <a:buNone/>
              <a:tabLst>
                <a:tab algn="l" pos="0"/>
              </a:tabLst>
            </a:pPr>
            <a:r>
              <a:rPr b="0" lang="en-US" sz="1200" spc="-1" strike="noStrike">
                <a:latin typeface="Open Sans"/>
                <a:ea typeface="Open Sans"/>
              </a:rPr>
              <a:t>Note: Please after inserting your picture, “Right Click” on the picture and “Send it to Back” to get the “Gradient” effect.</a:t>
            </a:r>
            <a:endParaRPr b="0" lang="en-US" sz="1200" spc="-1" strike="noStrike">
              <a:latin typeface="Arial"/>
            </a:endParaRPr>
          </a:p>
        </p:txBody>
      </p:sp>
      <p:sp>
        <p:nvSpPr>
          <p:cNvPr id="466" name="PlaceHolder 3"/>
          <p:cNvSpPr>
            <a:spLocks noGrp="1"/>
          </p:cNvSpPr>
          <p:nvPr>
            <p:ph type="sldNum" idx="7"/>
          </p:nvPr>
        </p:nvSpPr>
        <p:spPr>
          <a:xfrm>
            <a:off x="3884760" y="8685360"/>
            <a:ext cx="2969640" cy="45648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91025335-EE00-4AB1-B1F5-8CA219B9E885}" type="slidenum">
              <a:rPr b="0" lang="en-US" sz="1200" spc="-1" strike="noStrike">
                <a:solidFill>
                  <a:srgbClr val="000000"/>
                </a:solidFill>
                <a:latin typeface="+mn-lt"/>
                <a:ea typeface="+mn-ea"/>
              </a:rPr>
              <a:t>&lt;number&gt;</a:t>
            </a:fld>
            <a:endParaRPr b="0" lang="en-US" sz="1200" spc="-1" strike="noStrike">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PlaceHolder 1"/>
          <p:cNvSpPr>
            <a:spLocks noGrp="1"/>
          </p:cNvSpPr>
          <p:nvPr>
            <p:ph type="sldImg"/>
          </p:nvPr>
        </p:nvSpPr>
        <p:spPr>
          <a:xfrm>
            <a:off x="685800" y="1143000"/>
            <a:ext cx="5484240" cy="3084120"/>
          </a:xfrm>
          <a:prstGeom prst="rect">
            <a:avLst/>
          </a:prstGeom>
          <a:ln w="0">
            <a:noFill/>
          </a:ln>
        </p:spPr>
      </p:sp>
      <p:sp>
        <p:nvSpPr>
          <p:cNvPr id="468" name="PlaceHolder 2"/>
          <p:cNvSpPr>
            <a:spLocks noGrp="1"/>
          </p:cNvSpPr>
          <p:nvPr>
            <p:ph type="body"/>
          </p:nvPr>
        </p:nvSpPr>
        <p:spPr>
          <a:xfrm>
            <a:off x="685800" y="4400640"/>
            <a:ext cx="5484240" cy="3598200"/>
          </a:xfrm>
          <a:prstGeom prst="rect">
            <a:avLst/>
          </a:prstGeom>
          <a:noFill/>
          <a:ln w="0">
            <a:noFill/>
          </a:ln>
        </p:spPr>
        <p:txBody>
          <a:bodyPr lIns="0" rIns="0" tIns="0" bIns="0" anchor="t">
            <a:noAutofit/>
          </a:bodyPr>
          <a:p>
            <a:pPr marL="216000" indent="-216000">
              <a:lnSpc>
                <a:spcPct val="100000"/>
              </a:lnSpc>
              <a:buNone/>
              <a:tabLst>
                <a:tab algn="l" pos="0"/>
              </a:tabLst>
            </a:pPr>
            <a:r>
              <a:rPr b="0" lang="en-US" sz="1200" spc="-1" strike="noStrike">
                <a:latin typeface="Open Sans"/>
                <a:ea typeface="Open Sans"/>
              </a:rPr>
              <a:t>Note: Please after inserting your picture, “Right Click” on the picture and “Send it to Back” to get the “Gradient” effect.</a:t>
            </a:r>
            <a:endParaRPr b="0" lang="en-US" sz="1200" spc="-1" strike="noStrike">
              <a:latin typeface="Arial"/>
            </a:endParaRPr>
          </a:p>
        </p:txBody>
      </p:sp>
      <p:sp>
        <p:nvSpPr>
          <p:cNvPr id="469" name="PlaceHolder 3"/>
          <p:cNvSpPr>
            <a:spLocks noGrp="1"/>
          </p:cNvSpPr>
          <p:nvPr>
            <p:ph type="sldNum" idx="8"/>
          </p:nvPr>
        </p:nvSpPr>
        <p:spPr>
          <a:xfrm>
            <a:off x="3884760" y="8685360"/>
            <a:ext cx="2969640" cy="45648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8F5075C3-9EDB-4AC7-82C4-D2E978CC93A3}" type="slidenum">
              <a:rPr b="0" lang="en-US" sz="1200" spc="-1" strike="noStrike">
                <a:solidFill>
                  <a:srgbClr val="000000"/>
                </a:solidFill>
                <a:latin typeface="+mn-lt"/>
                <a:ea typeface="+mn-ea"/>
              </a:rPr>
              <a:t>&lt;number&gt;</a:t>
            </a:fld>
            <a:endParaRPr b="0" lang="en-US" sz="1200" spc="-1" strike="noStrike">
              <a:latin typeface="Times New Roman"/>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PlaceHolder 1"/>
          <p:cNvSpPr>
            <a:spLocks noGrp="1"/>
          </p:cNvSpPr>
          <p:nvPr>
            <p:ph type="sldImg"/>
          </p:nvPr>
        </p:nvSpPr>
        <p:spPr>
          <a:xfrm>
            <a:off x="407880" y="458640"/>
            <a:ext cx="6039720" cy="3396600"/>
          </a:xfrm>
          <a:prstGeom prst="rect">
            <a:avLst/>
          </a:prstGeom>
          <a:ln w="0">
            <a:noFill/>
          </a:ln>
        </p:spPr>
      </p:sp>
      <p:sp>
        <p:nvSpPr>
          <p:cNvPr id="471" name="PlaceHolder 2"/>
          <p:cNvSpPr>
            <a:spLocks noGrp="1"/>
          </p:cNvSpPr>
          <p:nvPr>
            <p:ph type="body"/>
          </p:nvPr>
        </p:nvSpPr>
        <p:spPr>
          <a:xfrm>
            <a:off x="685800" y="4400640"/>
            <a:ext cx="5484240" cy="3598200"/>
          </a:xfrm>
          <a:prstGeom prst="rect">
            <a:avLst/>
          </a:prstGeom>
          <a:noFill/>
          <a:ln w="0">
            <a:noFill/>
          </a:ln>
        </p:spPr>
        <p:txBody>
          <a:bodyPr lIns="0" rIns="0" tIns="0" bIns="0" anchor="t">
            <a:noAutofit/>
          </a:bodyPr>
          <a:p>
            <a:endParaRPr b="0" lang="en-US" sz="2000" spc="-1" strike="noStrike">
              <a:latin typeface="Arial"/>
            </a:endParaRPr>
          </a:p>
        </p:txBody>
      </p:sp>
      <p:sp>
        <p:nvSpPr>
          <p:cNvPr id="472" name="PlaceHolder 3"/>
          <p:cNvSpPr>
            <a:spLocks noGrp="1"/>
          </p:cNvSpPr>
          <p:nvPr>
            <p:ph type="sldNum" idx="9"/>
          </p:nvPr>
        </p:nvSpPr>
        <p:spPr>
          <a:xfrm>
            <a:off x="3884760" y="8685360"/>
            <a:ext cx="2969640" cy="456480"/>
          </a:xfrm>
          <a:prstGeom prst="rect">
            <a:avLst/>
          </a:prstGeom>
          <a:noFill/>
          <a:ln w="0">
            <a:noFill/>
          </a:ln>
        </p:spPr>
        <p:txBody>
          <a:bodyPr lIns="0" rIns="0" tIns="0" bIns="0" anchor="b">
            <a:noAutofit/>
          </a:bodyPr>
          <a:lstStyle>
            <a:lvl1pPr algn="r">
              <a:lnSpc>
                <a:spcPct val="100000"/>
              </a:lnSpc>
              <a:buNone/>
              <a:defRPr b="0" lang="en-GB" sz="1200" spc="-1" strike="noStrike">
                <a:latin typeface="+mn-lt"/>
              </a:defRPr>
            </a:lvl1pPr>
          </a:lstStyle>
          <a:p>
            <a:pPr algn="r">
              <a:lnSpc>
                <a:spcPct val="100000"/>
              </a:lnSpc>
              <a:buNone/>
            </a:pPr>
            <a:fld id="{0476227B-9506-47AC-B469-F3FE27CA1B75}" type="slidenum">
              <a:rPr b="0" lang="en-GB" sz="1200" spc="-1" strike="noStrike">
                <a:latin typeface="+mn-lt"/>
              </a:rPr>
              <a:t>&lt;number&gt;</a:t>
            </a:fld>
            <a:endParaRPr b="0" lang="en-US"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5" name="PlaceHolder 1"/>
          <p:cNvSpPr>
            <a:spLocks noGrp="1"/>
          </p:cNvSpPr>
          <p:nvPr>
            <p:ph type="sldImg"/>
          </p:nvPr>
        </p:nvSpPr>
        <p:spPr>
          <a:xfrm>
            <a:off x="407880" y="458640"/>
            <a:ext cx="6039720" cy="3396600"/>
          </a:xfrm>
          <a:prstGeom prst="rect">
            <a:avLst/>
          </a:prstGeom>
          <a:ln w="0">
            <a:noFill/>
          </a:ln>
        </p:spPr>
      </p:sp>
      <p:sp>
        <p:nvSpPr>
          <p:cNvPr id="456" name="PlaceHolder 2"/>
          <p:cNvSpPr>
            <a:spLocks noGrp="1"/>
          </p:cNvSpPr>
          <p:nvPr>
            <p:ph type="body"/>
          </p:nvPr>
        </p:nvSpPr>
        <p:spPr>
          <a:xfrm>
            <a:off x="685800" y="4400640"/>
            <a:ext cx="5484240" cy="3598200"/>
          </a:xfrm>
          <a:prstGeom prst="rect">
            <a:avLst/>
          </a:prstGeom>
          <a:noFill/>
          <a:ln w="0">
            <a:noFill/>
          </a:ln>
        </p:spPr>
        <p:txBody>
          <a:bodyPr lIns="0" rIns="0" tIns="0" bIns="0" anchor="t">
            <a:noAutofit/>
          </a:bodyPr>
          <a:p>
            <a:endParaRPr b="0" lang="en-US" sz="2000" spc="-1" strike="noStrike">
              <a:latin typeface="Arial"/>
            </a:endParaRPr>
          </a:p>
        </p:txBody>
      </p:sp>
      <p:sp>
        <p:nvSpPr>
          <p:cNvPr id="457" name="PlaceHolder 3"/>
          <p:cNvSpPr>
            <a:spLocks noGrp="1"/>
          </p:cNvSpPr>
          <p:nvPr>
            <p:ph type="sldNum" idx="4"/>
          </p:nvPr>
        </p:nvSpPr>
        <p:spPr>
          <a:xfrm>
            <a:off x="3884760" y="8685360"/>
            <a:ext cx="2969640" cy="456480"/>
          </a:xfrm>
          <a:prstGeom prst="rect">
            <a:avLst/>
          </a:prstGeom>
          <a:noFill/>
          <a:ln w="0">
            <a:noFill/>
          </a:ln>
        </p:spPr>
        <p:txBody>
          <a:bodyPr lIns="0" rIns="0" tIns="0" bIns="0" anchor="b">
            <a:noAutofit/>
          </a:bodyPr>
          <a:lstStyle>
            <a:lvl1pPr algn="r">
              <a:lnSpc>
                <a:spcPct val="100000"/>
              </a:lnSpc>
              <a:buNone/>
              <a:defRPr b="0" lang="en-GB" sz="1200" spc="-1" strike="noStrike">
                <a:latin typeface="+mn-lt"/>
              </a:defRPr>
            </a:lvl1pPr>
          </a:lstStyle>
          <a:p>
            <a:pPr algn="r">
              <a:lnSpc>
                <a:spcPct val="100000"/>
              </a:lnSpc>
              <a:buNone/>
            </a:pPr>
            <a:fld id="{591D698E-6E29-4F7E-B353-193E377D965E}" type="slidenum">
              <a:rPr b="0" lang="en-GB" sz="1200" spc="-1" strike="noStrike">
                <a:latin typeface="+mn-lt"/>
              </a:rPr>
              <a:t>2</a:t>
            </a:fld>
            <a:endParaRPr b="0" lang="en-US"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PlaceHolder 1"/>
          <p:cNvSpPr>
            <a:spLocks noGrp="1"/>
          </p:cNvSpPr>
          <p:nvPr>
            <p:ph type="sldImg"/>
          </p:nvPr>
        </p:nvSpPr>
        <p:spPr>
          <a:xfrm>
            <a:off x="685800" y="1143000"/>
            <a:ext cx="5484240" cy="3084120"/>
          </a:xfrm>
          <a:prstGeom prst="rect">
            <a:avLst/>
          </a:prstGeom>
          <a:ln w="0">
            <a:noFill/>
          </a:ln>
        </p:spPr>
      </p:sp>
      <p:sp>
        <p:nvSpPr>
          <p:cNvPr id="459" name="PlaceHolder 2"/>
          <p:cNvSpPr>
            <a:spLocks noGrp="1"/>
          </p:cNvSpPr>
          <p:nvPr>
            <p:ph type="body"/>
          </p:nvPr>
        </p:nvSpPr>
        <p:spPr>
          <a:xfrm>
            <a:off x="685800" y="4400640"/>
            <a:ext cx="5484240" cy="3598200"/>
          </a:xfrm>
          <a:prstGeom prst="rect">
            <a:avLst/>
          </a:prstGeom>
          <a:noFill/>
          <a:ln w="0">
            <a:noFill/>
          </a:ln>
        </p:spPr>
        <p:txBody>
          <a:bodyPr lIns="0" rIns="0" tIns="0" bIns="0" anchor="t">
            <a:noAutofit/>
          </a:bodyPr>
          <a:p>
            <a:pPr marL="216000" indent="-216000">
              <a:lnSpc>
                <a:spcPct val="100000"/>
              </a:lnSpc>
              <a:buNone/>
              <a:tabLst>
                <a:tab algn="l" pos="0"/>
              </a:tabLst>
            </a:pPr>
            <a:r>
              <a:rPr b="0" lang="en-US" sz="1200" spc="-1" strike="noStrike">
                <a:latin typeface="Open Sans"/>
                <a:ea typeface="Open Sans"/>
              </a:rPr>
              <a:t>Note: Please after inserting your picture, “Right Click” on the picture and “Send it to Back” to get the “Gradient” effect.</a:t>
            </a:r>
            <a:endParaRPr b="0" lang="en-US" sz="1200" spc="-1" strike="noStrike">
              <a:latin typeface="Arial"/>
            </a:endParaRPr>
          </a:p>
        </p:txBody>
      </p:sp>
      <p:sp>
        <p:nvSpPr>
          <p:cNvPr id="460" name="PlaceHolder 3"/>
          <p:cNvSpPr>
            <a:spLocks noGrp="1"/>
          </p:cNvSpPr>
          <p:nvPr>
            <p:ph type="sldNum" idx="5"/>
          </p:nvPr>
        </p:nvSpPr>
        <p:spPr>
          <a:xfrm>
            <a:off x="3884760" y="8685360"/>
            <a:ext cx="2969640" cy="45648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27A47A81-5FBC-4CE9-A4EF-EE7F80B24051}" type="slidenum">
              <a:rPr b="0" lang="en-US" sz="1200" spc="-1" strike="noStrike">
                <a:solidFill>
                  <a:srgbClr val="000000"/>
                </a:solidFill>
                <a:latin typeface="+mn-lt"/>
                <a:ea typeface="+mn-ea"/>
              </a:rPr>
              <a:t>&lt;number&gt;</a:t>
            </a:fld>
            <a:endParaRPr b="0" lang="en-US" sz="12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PlaceHolder 1"/>
          <p:cNvSpPr>
            <a:spLocks noGrp="1"/>
          </p:cNvSpPr>
          <p:nvPr>
            <p:ph type="sldImg"/>
          </p:nvPr>
        </p:nvSpPr>
        <p:spPr>
          <a:xfrm>
            <a:off x="685800" y="1143000"/>
            <a:ext cx="5484240" cy="3084120"/>
          </a:xfrm>
          <a:prstGeom prst="rect">
            <a:avLst/>
          </a:prstGeom>
          <a:ln w="0">
            <a:noFill/>
          </a:ln>
        </p:spPr>
      </p:sp>
      <p:sp>
        <p:nvSpPr>
          <p:cNvPr id="462" name="PlaceHolder 2"/>
          <p:cNvSpPr>
            <a:spLocks noGrp="1"/>
          </p:cNvSpPr>
          <p:nvPr>
            <p:ph type="body"/>
          </p:nvPr>
        </p:nvSpPr>
        <p:spPr>
          <a:xfrm>
            <a:off x="685800" y="4400640"/>
            <a:ext cx="5484240" cy="3598200"/>
          </a:xfrm>
          <a:prstGeom prst="rect">
            <a:avLst/>
          </a:prstGeom>
          <a:noFill/>
          <a:ln w="0">
            <a:noFill/>
          </a:ln>
        </p:spPr>
        <p:txBody>
          <a:bodyPr lIns="0" rIns="0" tIns="0" bIns="0" anchor="t">
            <a:noAutofit/>
          </a:bodyPr>
          <a:p>
            <a:pPr marL="216000" indent="-216000">
              <a:lnSpc>
                <a:spcPct val="100000"/>
              </a:lnSpc>
              <a:buNone/>
              <a:tabLst>
                <a:tab algn="l" pos="0"/>
              </a:tabLst>
            </a:pPr>
            <a:r>
              <a:rPr b="0" lang="en-US" sz="1200" spc="-1" strike="noStrike">
                <a:latin typeface="Open Sans"/>
                <a:ea typeface="Open Sans"/>
              </a:rPr>
              <a:t>Note: Please after inserting your picture, “Right Click” on the picture and “Send it to Back” to get the “Gradient” effect.</a:t>
            </a:r>
            <a:endParaRPr b="0" lang="en-US" sz="1200" spc="-1" strike="noStrike">
              <a:latin typeface="Arial"/>
            </a:endParaRPr>
          </a:p>
        </p:txBody>
      </p:sp>
      <p:sp>
        <p:nvSpPr>
          <p:cNvPr id="463" name="PlaceHolder 3"/>
          <p:cNvSpPr>
            <a:spLocks noGrp="1"/>
          </p:cNvSpPr>
          <p:nvPr>
            <p:ph type="sldNum" idx="6"/>
          </p:nvPr>
        </p:nvSpPr>
        <p:spPr>
          <a:xfrm>
            <a:off x="3884760" y="8685360"/>
            <a:ext cx="2969640" cy="45648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07064AAB-CE23-4BEA-89DC-79B3C454C754}" type="slidenum">
              <a:rPr b="0" lang="en-US" sz="1200" spc="-1" strike="noStrike">
                <a:solidFill>
                  <a:srgbClr val="000000"/>
                </a:solidFill>
                <a:latin typeface="+mn-lt"/>
                <a:ea typeface="+mn-ea"/>
              </a:rPr>
              <a:t>&lt;number&gt;</a:t>
            </a:fld>
            <a:endParaRPr b="0" lang="en-US"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4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4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5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6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6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7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8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3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4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6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6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6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7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7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7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8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8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8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8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9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9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9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9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9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9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0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0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08"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0"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5"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1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1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2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2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3"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2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29"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0"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3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37"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8"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9"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40"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41"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42"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6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6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6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6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6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8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2"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0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09"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1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1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1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7"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1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21"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23"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24"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2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2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2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29"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1"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2"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3"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4"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5"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6"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4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4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4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jpe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2.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3.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4.pn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5.pn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5" Type="http://schemas.openxmlformats.org/officeDocument/2006/relationships/slideLayout" Target="../slideLayouts/slideLayout100.xml"/><Relationship Id="rId6" Type="http://schemas.openxmlformats.org/officeDocument/2006/relationships/slideLayout" Target="../slideLayouts/slideLayout101.xml"/><Relationship Id="rId7" Type="http://schemas.openxmlformats.org/officeDocument/2006/relationships/slideLayout" Target="../slideLayouts/slideLayout102.xml"/><Relationship Id="rId8" Type="http://schemas.openxmlformats.org/officeDocument/2006/relationships/slideLayout" Target="../slideLayouts/slideLayout103.xml"/><Relationship Id="rId9" Type="http://schemas.openxmlformats.org/officeDocument/2006/relationships/slideLayout" Target="../slideLayouts/slideLayout104.xml"/><Relationship Id="rId10" Type="http://schemas.openxmlformats.org/officeDocument/2006/relationships/slideLayout" Target="../slideLayouts/slideLayout105.xml"/><Relationship Id="rId11" Type="http://schemas.openxmlformats.org/officeDocument/2006/relationships/slideLayout" Target="../slideLayouts/slideLayout106.xml"/><Relationship Id="rId12" Type="http://schemas.openxmlformats.org/officeDocument/2006/relationships/slideLayout" Target="../slideLayouts/slideLayout107.xml"/><Relationship Id="rId13"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Rectangle 1"/>
          <p:cNvSpPr/>
          <p:nvPr/>
        </p:nvSpPr>
        <p:spPr>
          <a:xfrm rot="16200000">
            <a:off x="9793440" y="3169440"/>
            <a:ext cx="4217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900" spc="-1" strike="noStrike">
                <a:solidFill>
                  <a:srgbClr val="929292"/>
                </a:solidFill>
                <a:latin typeface="Calibri"/>
                <a:ea typeface="DejaVu Sans"/>
              </a:rPr>
              <a:t>Copyright ©2023  by </a:t>
            </a:r>
            <a:r>
              <a:rPr b="1" lang="en-US" sz="900" spc="-1" strike="noStrike">
                <a:solidFill>
                  <a:srgbClr val="929292"/>
                </a:solidFill>
                <a:latin typeface="Calibri"/>
                <a:ea typeface="DejaVu Sans"/>
              </a:rPr>
              <a:t>Viettel Group</a:t>
            </a:r>
            <a:r>
              <a:rPr b="0" lang="en-US" sz="900" spc="-1" strike="noStrike">
                <a:solidFill>
                  <a:srgbClr val="929292"/>
                </a:solidFill>
                <a:latin typeface="Calibri"/>
                <a:ea typeface="DejaVu Sans"/>
              </a:rPr>
              <a:t> </a:t>
            </a:r>
            <a:endParaRPr b="0" lang="en-US" sz="900" spc="-1" strike="noStrike">
              <a:latin typeface="Arial"/>
            </a:endParaRPr>
          </a:p>
          <a:p>
            <a:pPr algn="ctr">
              <a:lnSpc>
                <a:spcPct val="100000"/>
              </a:lnSpc>
              <a:buNone/>
            </a:pPr>
            <a:r>
              <a:rPr b="0" lang="en-US" sz="900" spc="-1" strike="noStrike">
                <a:solidFill>
                  <a:srgbClr val="929292"/>
                </a:solidFill>
                <a:latin typeface="Calibri"/>
                <a:ea typeface="DejaVu Sans"/>
              </a:rPr>
              <a:t>Bản quyền ©2023 bởi </a:t>
            </a:r>
            <a:r>
              <a:rPr b="1" lang="vi-VN" sz="900" spc="-1" strike="noStrike">
                <a:solidFill>
                  <a:srgbClr val="929292"/>
                </a:solidFill>
                <a:latin typeface="Calibri"/>
                <a:ea typeface="DejaVu Sans"/>
              </a:rPr>
              <a:t>Tập đoàn</a:t>
            </a:r>
            <a:r>
              <a:rPr b="1" lang="en-US" sz="900" spc="-1" strike="noStrike">
                <a:solidFill>
                  <a:srgbClr val="929292"/>
                </a:solidFill>
                <a:latin typeface="Calibri"/>
                <a:ea typeface="DejaVu Sans"/>
              </a:rPr>
              <a:t> Viettel</a:t>
            </a:r>
            <a:endParaRPr b="0" lang="en-US" sz="900" spc="-1" strike="noStrike">
              <a:latin typeface="Arial"/>
            </a:endParaRPr>
          </a:p>
        </p:txBody>
      </p:sp>
      <p:sp>
        <p:nvSpPr>
          <p:cNvPr id="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2"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Rectangle 1" hidden="1"/>
          <p:cNvSpPr/>
          <p:nvPr/>
        </p:nvSpPr>
        <p:spPr>
          <a:xfrm rot="16200000">
            <a:off x="9793440" y="3169440"/>
            <a:ext cx="4217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900" spc="-1" strike="noStrike">
                <a:solidFill>
                  <a:srgbClr val="929292"/>
                </a:solidFill>
                <a:latin typeface="Calibri"/>
                <a:ea typeface="DejaVu Sans"/>
              </a:rPr>
              <a:t>Copyright ©2023  by </a:t>
            </a:r>
            <a:r>
              <a:rPr b="1" lang="en-US" sz="900" spc="-1" strike="noStrike">
                <a:solidFill>
                  <a:srgbClr val="929292"/>
                </a:solidFill>
                <a:latin typeface="Calibri"/>
                <a:ea typeface="DejaVu Sans"/>
              </a:rPr>
              <a:t>Viettel Group</a:t>
            </a:r>
            <a:r>
              <a:rPr b="0" lang="en-US" sz="900" spc="-1" strike="noStrike">
                <a:solidFill>
                  <a:srgbClr val="929292"/>
                </a:solidFill>
                <a:latin typeface="Calibri"/>
                <a:ea typeface="DejaVu Sans"/>
              </a:rPr>
              <a:t> </a:t>
            </a:r>
            <a:endParaRPr b="0" lang="en-US" sz="900" spc="-1" strike="noStrike">
              <a:latin typeface="Arial"/>
            </a:endParaRPr>
          </a:p>
          <a:p>
            <a:pPr algn="ctr">
              <a:lnSpc>
                <a:spcPct val="100000"/>
              </a:lnSpc>
              <a:buNone/>
            </a:pPr>
            <a:r>
              <a:rPr b="0" lang="en-US" sz="900" spc="-1" strike="noStrike">
                <a:solidFill>
                  <a:srgbClr val="929292"/>
                </a:solidFill>
                <a:latin typeface="Calibri"/>
                <a:ea typeface="DejaVu Sans"/>
              </a:rPr>
              <a:t>Bản quyền ©2023 bởi </a:t>
            </a:r>
            <a:r>
              <a:rPr b="1" lang="vi-VN" sz="900" spc="-1" strike="noStrike">
                <a:solidFill>
                  <a:srgbClr val="929292"/>
                </a:solidFill>
                <a:latin typeface="Calibri"/>
                <a:ea typeface="DejaVu Sans"/>
              </a:rPr>
              <a:t>Tập đoàn</a:t>
            </a:r>
            <a:r>
              <a:rPr b="1" lang="en-US" sz="900" spc="-1" strike="noStrike">
                <a:solidFill>
                  <a:srgbClr val="929292"/>
                </a:solidFill>
                <a:latin typeface="Calibri"/>
                <a:ea typeface="DejaVu Sans"/>
              </a:rPr>
              <a:t> Viettel</a:t>
            </a:r>
            <a:endParaRPr b="0" lang="en-US" sz="900" spc="-1" strike="noStrike">
              <a:latin typeface="Arial"/>
            </a:endParaRPr>
          </a:p>
        </p:txBody>
      </p:sp>
      <p:pic>
        <p:nvPicPr>
          <p:cNvPr id="40" name="Picture 3" descr=""/>
          <p:cNvPicPr/>
          <p:nvPr/>
        </p:nvPicPr>
        <p:blipFill>
          <a:blip r:embed="rId2"/>
          <a:stretch/>
        </p:blipFill>
        <p:spPr>
          <a:xfrm>
            <a:off x="17640" y="0"/>
            <a:ext cx="12154680" cy="6855840"/>
          </a:xfrm>
          <a:prstGeom prst="rect">
            <a:avLst/>
          </a:prstGeom>
          <a:ln w="0">
            <a:noFill/>
          </a:ln>
        </p:spPr>
      </p:pic>
      <p:sp>
        <p:nvSpPr>
          <p:cNvPr id="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42"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9" name="Rectangle 1"/>
          <p:cNvSpPr/>
          <p:nvPr/>
        </p:nvSpPr>
        <p:spPr>
          <a:xfrm rot="16200000">
            <a:off x="9793440" y="3169440"/>
            <a:ext cx="4217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900" spc="-1" strike="noStrike">
                <a:solidFill>
                  <a:srgbClr val="929292"/>
                </a:solidFill>
                <a:latin typeface="Calibri"/>
                <a:ea typeface="DejaVu Sans"/>
              </a:rPr>
              <a:t>Copyright ©2023  by </a:t>
            </a:r>
            <a:r>
              <a:rPr b="1" lang="en-US" sz="900" spc="-1" strike="noStrike">
                <a:solidFill>
                  <a:srgbClr val="929292"/>
                </a:solidFill>
                <a:latin typeface="Calibri"/>
                <a:ea typeface="DejaVu Sans"/>
              </a:rPr>
              <a:t>Viettel Group</a:t>
            </a:r>
            <a:r>
              <a:rPr b="0" lang="en-US" sz="900" spc="-1" strike="noStrike">
                <a:solidFill>
                  <a:srgbClr val="929292"/>
                </a:solidFill>
                <a:latin typeface="Calibri"/>
                <a:ea typeface="DejaVu Sans"/>
              </a:rPr>
              <a:t> </a:t>
            </a:r>
            <a:endParaRPr b="0" lang="en-US" sz="900" spc="-1" strike="noStrike">
              <a:latin typeface="Arial"/>
            </a:endParaRPr>
          </a:p>
          <a:p>
            <a:pPr algn="ctr">
              <a:lnSpc>
                <a:spcPct val="100000"/>
              </a:lnSpc>
              <a:buNone/>
            </a:pPr>
            <a:r>
              <a:rPr b="0" lang="en-US" sz="900" spc="-1" strike="noStrike">
                <a:solidFill>
                  <a:srgbClr val="929292"/>
                </a:solidFill>
                <a:latin typeface="Calibri"/>
                <a:ea typeface="DejaVu Sans"/>
              </a:rPr>
              <a:t>Bản quyền ©2023 bởi </a:t>
            </a:r>
            <a:r>
              <a:rPr b="1" lang="vi-VN" sz="900" spc="-1" strike="noStrike">
                <a:solidFill>
                  <a:srgbClr val="929292"/>
                </a:solidFill>
                <a:latin typeface="Calibri"/>
                <a:ea typeface="DejaVu Sans"/>
              </a:rPr>
              <a:t>Tập đoàn</a:t>
            </a:r>
            <a:r>
              <a:rPr b="1" lang="en-US" sz="900" spc="-1" strike="noStrike">
                <a:solidFill>
                  <a:srgbClr val="929292"/>
                </a:solidFill>
                <a:latin typeface="Calibri"/>
                <a:ea typeface="DejaVu Sans"/>
              </a:rPr>
              <a:t> Viettel</a:t>
            </a:r>
            <a:endParaRPr b="0" lang="en-US" sz="900" spc="-1" strike="noStrike">
              <a:latin typeface="Arial"/>
            </a:endParaRPr>
          </a:p>
        </p:txBody>
      </p:sp>
      <p:pic>
        <p:nvPicPr>
          <p:cNvPr id="80" name="Picture 6" descr=""/>
          <p:cNvPicPr/>
          <p:nvPr/>
        </p:nvPicPr>
        <p:blipFill>
          <a:blip r:embed="rId2"/>
          <a:stretch/>
        </p:blipFill>
        <p:spPr>
          <a:xfrm>
            <a:off x="0" y="0"/>
            <a:ext cx="12189960" cy="6855840"/>
          </a:xfrm>
          <a:prstGeom prst="rect">
            <a:avLst/>
          </a:prstGeom>
          <a:ln w="0">
            <a:noFill/>
          </a:ln>
        </p:spPr>
      </p:pic>
      <p:sp>
        <p:nvSpPr>
          <p:cNvPr id="8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82"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Rectangle 1"/>
          <p:cNvSpPr/>
          <p:nvPr/>
        </p:nvSpPr>
        <p:spPr>
          <a:xfrm rot="16200000">
            <a:off x="9793440" y="3169440"/>
            <a:ext cx="4217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900" spc="-1" strike="noStrike">
                <a:solidFill>
                  <a:srgbClr val="929292"/>
                </a:solidFill>
                <a:latin typeface="Calibri"/>
                <a:ea typeface="DejaVu Sans"/>
              </a:rPr>
              <a:t>Copyright ©2023  by </a:t>
            </a:r>
            <a:r>
              <a:rPr b="1" lang="en-US" sz="900" spc="-1" strike="noStrike">
                <a:solidFill>
                  <a:srgbClr val="929292"/>
                </a:solidFill>
                <a:latin typeface="Calibri"/>
                <a:ea typeface="DejaVu Sans"/>
              </a:rPr>
              <a:t>Viettel Group</a:t>
            </a:r>
            <a:r>
              <a:rPr b="0" lang="en-US" sz="900" spc="-1" strike="noStrike">
                <a:solidFill>
                  <a:srgbClr val="929292"/>
                </a:solidFill>
                <a:latin typeface="Calibri"/>
                <a:ea typeface="DejaVu Sans"/>
              </a:rPr>
              <a:t> </a:t>
            </a:r>
            <a:endParaRPr b="0" lang="en-US" sz="900" spc="-1" strike="noStrike">
              <a:latin typeface="Arial"/>
            </a:endParaRPr>
          </a:p>
          <a:p>
            <a:pPr algn="ctr">
              <a:lnSpc>
                <a:spcPct val="100000"/>
              </a:lnSpc>
              <a:buNone/>
            </a:pPr>
            <a:r>
              <a:rPr b="0" lang="en-US" sz="900" spc="-1" strike="noStrike">
                <a:solidFill>
                  <a:srgbClr val="929292"/>
                </a:solidFill>
                <a:latin typeface="Calibri"/>
                <a:ea typeface="DejaVu Sans"/>
              </a:rPr>
              <a:t>Bản quyền ©2023 bởi </a:t>
            </a:r>
            <a:r>
              <a:rPr b="1" lang="vi-VN" sz="900" spc="-1" strike="noStrike">
                <a:solidFill>
                  <a:srgbClr val="929292"/>
                </a:solidFill>
                <a:latin typeface="Calibri"/>
                <a:ea typeface="DejaVu Sans"/>
              </a:rPr>
              <a:t>Tập đoàn</a:t>
            </a:r>
            <a:r>
              <a:rPr b="1" lang="en-US" sz="900" spc="-1" strike="noStrike">
                <a:solidFill>
                  <a:srgbClr val="929292"/>
                </a:solidFill>
                <a:latin typeface="Calibri"/>
                <a:ea typeface="DejaVu Sans"/>
              </a:rPr>
              <a:t> Viettel</a:t>
            </a:r>
            <a:endParaRPr b="0" lang="en-US" sz="900" spc="-1" strike="noStrike">
              <a:latin typeface="Arial"/>
            </a:endParaRPr>
          </a:p>
        </p:txBody>
      </p:sp>
      <p:sp>
        <p:nvSpPr>
          <p:cNvPr id="120" name="Oval 5"/>
          <p:cNvSpPr/>
          <p:nvPr/>
        </p:nvSpPr>
        <p:spPr>
          <a:xfrm>
            <a:off x="11525400" y="373680"/>
            <a:ext cx="290880" cy="290880"/>
          </a:xfrm>
          <a:prstGeom prst="ellipse">
            <a:avLst/>
          </a:prstGeom>
          <a:solidFill>
            <a:srgbClr val="ee0033"/>
          </a:solidFill>
          <a:ln w="0">
            <a:noFill/>
          </a:ln>
        </p:spPr>
        <p:style>
          <a:lnRef idx="0"/>
          <a:fillRef idx="0"/>
          <a:effectRef idx="0"/>
          <a:fontRef idx="minor"/>
        </p:style>
      </p:sp>
      <p:sp>
        <p:nvSpPr>
          <p:cNvPr id="121" name="TextBox 6"/>
          <p:cNvSpPr/>
          <p:nvPr/>
        </p:nvSpPr>
        <p:spPr>
          <a:xfrm>
            <a:off x="11487600" y="435600"/>
            <a:ext cx="366120" cy="16704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fld id="{9F800D68-9774-44AA-A375-0BD3A2B75150}" type="slidenum">
              <a:rPr b="0" lang="en-US" sz="1100" spc="-1" strike="noStrike">
                <a:solidFill>
                  <a:srgbClr val="ffffff"/>
                </a:solidFill>
                <a:latin typeface="Open Sans"/>
                <a:ea typeface="Open Sans"/>
              </a:rPr>
              <a:t>&lt;number&gt;</a:t>
            </a:fld>
            <a:endParaRPr b="0" lang="en-US" sz="1100" spc="-1" strike="noStrike">
              <a:latin typeface="Arial"/>
            </a:endParaRPr>
          </a:p>
        </p:txBody>
      </p:sp>
      <p:pic>
        <p:nvPicPr>
          <p:cNvPr id="122" name="Picture 7" descr=""/>
          <p:cNvPicPr/>
          <p:nvPr/>
        </p:nvPicPr>
        <p:blipFill>
          <a:blip r:embed="rId2"/>
          <a:stretch/>
        </p:blipFill>
        <p:spPr>
          <a:xfrm>
            <a:off x="0" y="0"/>
            <a:ext cx="12189960" cy="6855840"/>
          </a:xfrm>
          <a:prstGeom prst="rect">
            <a:avLst/>
          </a:prstGeom>
          <a:ln w="0">
            <a:noFill/>
          </a:ln>
        </p:spPr>
      </p:pic>
      <p:sp>
        <p:nvSpPr>
          <p:cNvPr id="1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124"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1" name="Rectangle 1"/>
          <p:cNvSpPr/>
          <p:nvPr/>
        </p:nvSpPr>
        <p:spPr>
          <a:xfrm rot="16200000">
            <a:off x="9793440" y="3169440"/>
            <a:ext cx="4217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900" spc="-1" strike="noStrike">
                <a:solidFill>
                  <a:srgbClr val="929292"/>
                </a:solidFill>
                <a:latin typeface="Calibri"/>
                <a:ea typeface="DejaVu Sans"/>
              </a:rPr>
              <a:t>Copyright ©2023  by </a:t>
            </a:r>
            <a:r>
              <a:rPr b="1" lang="en-US" sz="900" spc="-1" strike="noStrike">
                <a:solidFill>
                  <a:srgbClr val="929292"/>
                </a:solidFill>
                <a:latin typeface="Calibri"/>
                <a:ea typeface="DejaVu Sans"/>
              </a:rPr>
              <a:t>Viettel Group</a:t>
            </a:r>
            <a:r>
              <a:rPr b="0" lang="en-US" sz="900" spc="-1" strike="noStrike">
                <a:solidFill>
                  <a:srgbClr val="929292"/>
                </a:solidFill>
                <a:latin typeface="Calibri"/>
                <a:ea typeface="DejaVu Sans"/>
              </a:rPr>
              <a:t> </a:t>
            </a:r>
            <a:endParaRPr b="0" lang="en-US" sz="900" spc="-1" strike="noStrike">
              <a:latin typeface="Arial"/>
            </a:endParaRPr>
          </a:p>
          <a:p>
            <a:pPr algn="ctr">
              <a:lnSpc>
                <a:spcPct val="100000"/>
              </a:lnSpc>
              <a:buNone/>
            </a:pPr>
            <a:r>
              <a:rPr b="0" lang="en-US" sz="900" spc="-1" strike="noStrike">
                <a:solidFill>
                  <a:srgbClr val="929292"/>
                </a:solidFill>
                <a:latin typeface="Calibri"/>
                <a:ea typeface="DejaVu Sans"/>
              </a:rPr>
              <a:t>Bản quyền ©2023 bởi </a:t>
            </a:r>
            <a:r>
              <a:rPr b="1" lang="vi-VN" sz="900" spc="-1" strike="noStrike">
                <a:solidFill>
                  <a:srgbClr val="929292"/>
                </a:solidFill>
                <a:latin typeface="Calibri"/>
                <a:ea typeface="DejaVu Sans"/>
              </a:rPr>
              <a:t>Tập đoàn</a:t>
            </a:r>
            <a:r>
              <a:rPr b="1" lang="en-US" sz="900" spc="-1" strike="noStrike">
                <a:solidFill>
                  <a:srgbClr val="929292"/>
                </a:solidFill>
                <a:latin typeface="Calibri"/>
                <a:ea typeface="DejaVu Sans"/>
              </a:rPr>
              <a:t> Viettel</a:t>
            </a:r>
            <a:endParaRPr b="0" lang="en-US" sz="900" spc="-1" strike="noStrike">
              <a:latin typeface="Arial"/>
            </a:endParaRPr>
          </a:p>
        </p:txBody>
      </p:sp>
      <p:sp>
        <p:nvSpPr>
          <p:cNvPr id="162" name="Oval 3"/>
          <p:cNvSpPr/>
          <p:nvPr/>
        </p:nvSpPr>
        <p:spPr>
          <a:xfrm>
            <a:off x="11525400" y="373680"/>
            <a:ext cx="290880" cy="290880"/>
          </a:xfrm>
          <a:prstGeom prst="ellipse">
            <a:avLst/>
          </a:prstGeom>
          <a:solidFill>
            <a:srgbClr val="ee0033"/>
          </a:solidFill>
          <a:ln w="0">
            <a:noFill/>
          </a:ln>
        </p:spPr>
        <p:style>
          <a:lnRef idx="0"/>
          <a:fillRef idx="0"/>
          <a:effectRef idx="0"/>
          <a:fontRef idx="minor"/>
        </p:style>
      </p:sp>
      <p:sp>
        <p:nvSpPr>
          <p:cNvPr id="163" name="TextBox 4"/>
          <p:cNvSpPr/>
          <p:nvPr/>
        </p:nvSpPr>
        <p:spPr>
          <a:xfrm>
            <a:off x="11487600" y="435600"/>
            <a:ext cx="366120" cy="16704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fld id="{DF8CE7D5-D503-4BDC-BA80-593A0C9CBD62}" type="slidenum">
              <a:rPr b="0" lang="en-US" sz="1100" spc="-1" strike="noStrike">
                <a:solidFill>
                  <a:srgbClr val="ffffff"/>
                </a:solidFill>
                <a:latin typeface="Open Sans"/>
                <a:ea typeface="Open Sans"/>
              </a:rPr>
              <a:t>&lt;number&gt;</a:t>
            </a:fld>
            <a:endParaRPr b="0" lang="en-US" sz="1100" spc="-1" strike="noStrike">
              <a:latin typeface="Arial"/>
            </a:endParaRPr>
          </a:p>
        </p:txBody>
      </p:sp>
      <p:sp>
        <p:nvSpPr>
          <p:cNvPr id="1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165"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2" name="Rectangle 1"/>
          <p:cNvSpPr/>
          <p:nvPr/>
        </p:nvSpPr>
        <p:spPr>
          <a:xfrm rot="16200000">
            <a:off x="9793440" y="3169440"/>
            <a:ext cx="4217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900" spc="-1" strike="noStrike">
                <a:solidFill>
                  <a:srgbClr val="929292"/>
                </a:solidFill>
                <a:latin typeface="Calibri"/>
                <a:ea typeface="DejaVu Sans"/>
              </a:rPr>
              <a:t>Copyright ©2023  by </a:t>
            </a:r>
            <a:r>
              <a:rPr b="1" lang="en-US" sz="900" spc="-1" strike="noStrike">
                <a:solidFill>
                  <a:srgbClr val="929292"/>
                </a:solidFill>
                <a:latin typeface="Calibri"/>
                <a:ea typeface="DejaVu Sans"/>
              </a:rPr>
              <a:t>Viettel Group</a:t>
            </a:r>
            <a:r>
              <a:rPr b="0" lang="en-US" sz="900" spc="-1" strike="noStrike">
                <a:solidFill>
                  <a:srgbClr val="929292"/>
                </a:solidFill>
                <a:latin typeface="Calibri"/>
                <a:ea typeface="DejaVu Sans"/>
              </a:rPr>
              <a:t> </a:t>
            </a:r>
            <a:endParaRPr b="0" lang="en-US" sz="900" spc="-1" strike="noStrike">
              <a:latin typeface="Arial"/>
            </a:endParaRPr>
          </a:p>
          <a:p>
            <a:pPr algn="ctr">
              <a:lnSpc>
                <a:spcPct val="100000"/>
              </a:lnSpc>
              <a:buNone/>
            </a:pPr>
            <a:r>
              <a:rPr b="0" lang="en-US" sz="900" spc="-1" strike="noStrike">
                <a:solidFill>
                  <a:srgbClr val="929292"/>
                </a:solidFill>
                <a:latin typeface="Calibri"/>
                <a:ea typeface="DejaVu Sans"/>
              </a:rPr>
              <a:t>Bản quyền ©2023 bởi </a:t>
            </a:r>
            <a:r>
              <a:rPr b="1" lang="vi-VN" sz="900" spc="-1" strike="noStrike">
                <a:solidFill>
                  <a:srgbClr val="929292"/>
                </a:solidFill>
                <a:latin typeface="Calibri"/>
                <a:ea typeface="DejaVu Sans"/>
              </a:rPr>
              <a:t>Tập đoàn</a:t>
            </a:r>
            <a:r>
              <a:rPr b="1" lang="en-US" sz="900" spc="-1" strike="noStrike">
                <a:solidFill>
                  <a:srgbClr val="929292"/>
                </a:solidFill>
                <a:latin typeface="Calibri"/>
                <a:ea typeface="DejaVu Sans"/>
              </a:rPr>
              <a:t> Viettel</a:t>
            </a:r>
            <a:endParaRPr b="0" lang="en-US" sz="900" spc="-1" strike="noStrike">
              <a:latin typeface="Arial"/>
            </a:endParaRPr>
          </a:p>
        </p:txBody>
      </p:sp>
      <p:sp>
        <p:nvSpPr>
          <p:cNvPr id="203" name="Oval 5"/>
          <p:cNvSpPr/>
          <p:nvPr/>
        </p:nvSpPr>
        <p:spPr>
          <a:xfrm>
            <a:off x="11525400" y="373680"/>
            <a:ext cx="290880" cy="290880"/>
          </a:xfrm>
          <a:prstGeom prst="ellipse">
            <a:avLst/>
          </a:prstGeom>
          <a:solidFill>
            <a:srgbClr val="ee0033"/>
          </a:solidFill>
          <a:ln w="0">
            <a:noFill/>
          </a:ln>
        </p:spPr>
        <p:style>
          <a:lnRef idx="0"/>
          <a:fillRef idx="0"/>
          <a:effectRef idx="0"/>
          <a:fontRef idx="minor"/>
        </p:style>
      </p:sp>
      <p:sp>
        <p:nvSpPr>
          <p:cNvPr id="204" name="TextBox 6"/>
          <p:cNvSpPr/>
          <p:nvPr/>
        </p:nvSpPr>
        <p:spPr>
          <a:xfrm>
            <a:off x="11487600" y="435600"/>
            <a:ext cx="366120" cy="16704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fld id="{628F1ABA-2211-4427-AEF4-61B9DE2B45F5}" type="slidenum">
              <a:rPr b="0" lang="en-US" sz="1100" spc="-1" strike="noStrike">
                <a:solidFill>
                  <a:srgbClr val="ffffff"/>
                </a:solidFill>
                <a:latin typeface="Open Sans"/>
                <a:ea typeface="Open Sans"/>
              </a:rPr>
              <a:t>&lt;number&gt;</a:t>
            </a:fld>
            <a:endParaRPr b="0" lang="en-US" sz="1100" spc="-1" strike="noStrike">
              <a:latin typeface="Arial"/>
            </a:endParaRPr>
          </a:p>
        </p:txBody>
      </p:sp>
      <p:sp>
        <p:nvSpPr>
          <p:cNvPr id="20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206"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3" name="Rectangle 1"/>
          <p:cNvSpPr/>
          <p:nvPr/>
        </p:nvSpPr>
        <p:spPr>
          <a:xfrm rot="16200000">
            <a:off x="9793440" y="3169440"/>
            <a:ext cx="4217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900" spc="-1" strike="noStrike">
                <a:solidFill>
                  <a:srgbClr val="929292"/>
                </a:solidFill>
                <a:latin typeface="Calibri"/>
                <a:ea typeface="DejaVu Sans"/>
              </a:rPr>
              <a:t>Copyright ©2023  by </a:t>
            </a:r>
            <a:r>
              <a:rPr b="1" lang="en-US" sz="900" spc="-1" strike="noStrike">
                <a:solidFill>
                  <a:srgbClr val="929292"/>
                </a:solidFill>
                <a:latin typeface="Calibri"/>
                <a:ea typeface="DejaVu Sans"/>
              </a:rPr>
              <a:t>Viettel Group</a:t>
            </a:r>
            <a:r>
              <a:rPr b="0" lang="en-US" sz="900" spc="-1" strike="noStrike">
                <a:solidFill>
                  <a:srgbClr val="929292"/>
                </a:solidFill>
                <a:latin typeface="Calibri"/>
                <a:ea typeface="DejaVu Sans"/>
              </a:rPr>
              <a:t> </a:t>
            </a:r>
            <a:endParaRPr b="0" lang="en-US" sz="900" spc="-1" strike="noStrike">
              <a:latin typeface="Arial"/>
            </a:endParaRPr>
          </a:p>
          <a:p>
            <a:pPr algn="ctr">
              <a:lnSpc>
                <a:spcPct val="100000"/>
              </a:lnSpc>
              <a:buNone/>
            </a:pPr>
            <a:r>
              <a:rPr b="0" lang="en-US" sz="900" spc="-1" strike="noStrike">
                <a:solidFill>
                  <a:srgbClr val="929292"/>
                </a:solidFill>
                <a:latin typeface="Calibri"/>
                <a:ea typeface="DejaVu Sans"/>
              </a:rPr>
              <a:t>Bản quyền ©2023 bởi </a:t>
            </a:r>
            <a:r>
              <a:rPr b="1" lang="vi-VN" sz="900" spc="-1" strike="noStrike">
                <a:solidFill>
                  <a:srgbClr val="929292"/>
                </a:solidFill>
                <a:latin typeface="Calibri"/>
                <a:ea typeface="DejaVu Sans"/>
              </a:rPr>
              <a:t>Tập đoàn</a:t>
            </a:r>
            <a:r>
              <a:rPr b="1" lang="en-US" sz="900" spc="-1" strike="noStrike">
                <a:solidFill>
                  <a:srgbClr val="929292"/>
                </a:solidFill>
                <a:latin typeface="Calibri"/>
                <a:ea typeface="DejaVu Sans"/>
              </a:rPr>
              <a:t> Viettel</a:t>
            </a:r>
            <a:endParaRPr b="0" lang="en-US" sz="900" spc="-1" strike="noStrike">
              <a:latin typeface="Arial"/>
            </a:endParaRPr>
          </a:p>
        </p:txBody>
      </p:sp>
      <p:pic>
        <p:nvPicPr>
          <p:cNvPr id="244" name="Picture 12" descr=""/>
          <p:cNvPicPr/>
          <p:nvPr/>
        </p:nvPicPr>
        <p:blipFill>
          <a:blip r:embed="rId2"/>
          <a:stretch/>
        </p:blipFill>
        <p:spPr>
          <a:xfrm>
            <a:off x="0" y="0"/>
            <a:ext cx="12189960" cy="6855840"/>
          </a:xfrm>
          <a:prstGeom prst="rect">
            <a:avLst/>
          </a:prstGeom>
          <a:ln w="0">
            <a:noFill/>
          </a:ln>
        </p:spPr>
      </p:pic>
      <p:sp>
        <p:nvSpPr>
          <p:cNvPr id="245" name="Freeform 29"/>
          <p:cNvSpPr/>
          <p:nvPr/>
        </p:nvSpPr>
        <p:spPr>
          <a:xfrm>
            <a:off x="4352760" y="2103120"/>
            <a:ext cx="3484440" cy="3484440"/>
          </a:xfrm>
          <a:custGeom>
            <a:avLst/>
            <a:gdLst/>
            <a:ahLst/>
            <a:rect l="l" t="t" r="r" b="b"/>
            <a:pathLst>
              <a:path w="6972864" h="6972862">
                <a:moveTo>
                  <a:pt x="3486432" y="471481"/>
                </a:moveTo>
                <a:cubicBezTo>
                  <a:pt x="1821321" y="471481"/>
                  <a:pt x="471481" y="1821320"/>
                  <a:pt x="471481" y="3486431"/>
                </a:cubicBezTo>
                <a:cubicBezTo>
                  <a:pt x="471481" y="5151542"/>
                  <a:pt x="1821321" y="6501381"/>
                  <a:pt x="3486432" y="6501381"/>
                </a:cubicBezTo>
                <a:cubicBezTo>
                  <a:pt x="5151543" y="6501381"/>
                  <a:pt x="6501383" y="5151542"/>
                  <a:pt x="6501383" y="3486431"/>
                </a:cubicBezTo>
                <a:cubicBezTo>
                  <a:pt x="6501383" y="1821320"/>
                  <a:pt x="5151543" y="471481"/>
                  <a:pt x="3486432" y="471481"/>
                </a:cubicBezTo>
                <a:close/>
                <a:moveTo>
                  <a:pt x="3486432" y="0"/>
                </a:moveTo>
                <a:cubicBezTo>
                  <a:pt x="5411935" y="0"/>
                  <a:pt x="6972864" y="1560928"/>
                  <a:pt x="6972864" y="3486431"/>
                </a:cubicBezTo>
                <a:cubicBezTo>
                  <a:pt x="6972864" y="5411934"/>
                  <a:pt x="5411935" y="6972862"/>
                  <a:pt x="3486432" y="6972862"/>
                </a:cubicBezTo>
                <a:cubicBezTo>
                  <a:pt x="1560929" y="6972862"/>
                  <a:pt x="0" y="5411934"/>
                  <a:pt x="0" y="3486431"/>
                </a:cubicBezTo>
                <a:cubicBezTo>
                  <a:pt x="0" y="1560928"/>
                  <a:pt x="1560929" y="0"/>
                  <a:pt x="3486432" y="0"/>
                </a:cubicBezTo>
                <a:close/>
              </a:path>
            </a:pathLst>
          </a:custGeom>
          <a:solidFill>
            <a:srgbClr val="e1e1e1"/>
          </a:solidFill>
          <a:ln w="12600">
            <a:noFill/>
          </a:ln>
        </p:spPr>
        <p:style>
          <a:lnRef idx="0"/>
          <a:fillRef idx="0"/>
          <a:effectRef idx="0"/>
          <a:fontRef idx="minor"/>
        </p:style>
      </p:sp>
      <p:sp>
        <p:nvSpPr>
          <p:cNvPr id="246" name="Teardrop 30"/>
          <p:cNvSpPr/>
          <p:nvPr/>
        </p:nvSpPr>
        <p:spPr>
          <a:xfrm rot="10800000">
            <a:off x="6140520" y="1962360"/>
            <a:ext cx="1833840" cy="1833840"/>
          </a:xfrm>
          <a:prstGeom prst="teardrop">
            <a:avLst>
              <a:gd name="adj" fmla="val 100000"/>
            </a:avLst>
          </a:prstGeom>
          <a:solidFill>
            <a:srgbClr val="98010a"/>
          </a:solidFill>
          <a:ln w="12600">
            <a:noFill/>
          </a:ln>
        </p:spPr>
        <p:style>
          <a:lnRef idx="0"/>
          <a:fillRef idx="0"/>
          <a:effectRef idx="0"/>
          <a:fontRef idx="minor"/>
        </p:style>
      </p:sp>
      <p:sp>
        <p:nvSpPr>
          <p:cNvPr id="247" name="Teardrop 31"/>
          <p:cNvSpPr/>
          <p:nvPr/>
        </p:nvSpPr>
        <p:spPr>
          <a:xfrm flipH="1" rot="10800000">
            <a:off x="4217040" y="1962360"/>
            <a:ext cx="1833840" cy="1833840"/>
          </a:xfrm>
          <a:prstGeom prst="teardrop">
            <a:avLst>
              <a:gd name="adj" fmla="val 100000"/>
            </a:avLst>
          </a:prstGeom>
          <a:solidFill>
            <a:srgbClr val="ee0033"/>
          </a:solidFill>
          <a:ln w="12600">
            <a:noFill/>
          </a:ln>
        </p:spPr>
        <p:style>
          <a:lnRef idx="0"/>
          <a:fillRef idx="0"/>
          <a:effectRef idx="0"/>
          <a:fontRef idx="minor"/>
        </p:style>
      </p:sp>
      <p:sp>
        <p:nvSpPr>
          <p:cNvPr id="248" name="Teardrop 32"/>
          <p:cNvSpPr/>
          <p:nvPr/>
        </p:nvSpPr>
        <p:spPr>
          <a:xfrm flipV="1" rot="10800000">
            <a:off x="6140520" y="3880440"/>
            <a:ext cx="1833840" cy="1833840"/>
          </a:xfrm>
          <a:prstGeom prst="teardrop">
            <a:avLst>
              <a:gd name="adj" fmla="val 100000"/>
            </a:avLst>
          </a:prstGeom>
          <a:solidFill>
            <a:srgbClr val="ee0033"/>
          </a:solidFill>
          <a:ln w="12600">
            <a:noFill/>
          </a:ln>
        </p:spPr>
        <p:style>
          <a:lnRef idx="0"/>
          <a:fillRef idx="0"/>
          <a:effectRef idx="0"/>
          <a:fontRef idx="minor"/>
        </p:style>
      </p:sp>
      <p:sp>
        <p:nvSpPr>
          <p:cNvPr id="249" name="Teardrop 48"/>
          <p:cNvSpPr/>
          <p:nvPr/>
        </p:nvSpPr>
        <p:spPr>
          <a:xfrm flipH="1" flipV="1" rot="10800000">
            <a:off x="4217040" y="3880440"/>
            <a:ext cx="1833840" cy="1833840"/>
          </a:xfrm>
          <a:prstGeom prst="teardrop">
            <a:avLst>
              <a:gd name="adj" fmla="val 100000"/>
            </a:avLst>
          </a:prstGeom>
          <a:solidFill>
            <a:srgbClr val="cc020e"/>
          </a:solidFill>
          <a:ln w="12600">
            <a:noFill/>
          </a:ln>
        </p:spPr>
        <p:style>
          <a:lnRef idx="0"/>
          <a:fillRef idx="0"/>
          <a:effectRef idx="0"/>
          <a:fontRef idx="minor"/>
        </p:style>
      </p:sp>
      <p:sp>
        <p:nvSpPr>
          <p:cNvPr id="250" name="Oval 13"/>
          <p:cNvSpPr/>
          <p:nvPr/>
        </p:nvSpPr>
        <p:spPr>
          <a:xfrm>
            <a:off x="11525400" y="373680"/>
            <a:ext cx="290880" cy="290880"/>
          </a:xfrm>
          <a:prstGeom prst="ellipse">
            <a:avLst/>
          </a:prstGeom>
          <a:solidFill>
            <a:srgbClr val="ee0033"/>
          </a:solidFill>
          <a:ln w="0">
            <a:noFill/>
          </a:ln>
        </p:spPr>
        <p:style>
          <a:lnRef idx="0"/>
          <a:fillRef idx="0"/>
          <a:effectRef idx="0"/>
          <a:fontRef idx="minor"/>
        </p:style>
      </p:sp>
      <p:sp>
        <p:nvSpPr>
          <p:cNvPr id="251" name="TextBox 14"/>
          <p:cNvSpPr/>
          <p:nvPr/>
        </p:nvSpPr>
        <p:spPr>
          <a:xfrm>
            <a:off x="11487600" y="435600"/>
            <a:ext cx="366120" cy="16704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fld id="{9BEA3919-2C3E-43AC-AF8A-6C04590661F4}" type="slidenum">
              <a:rPr b="0" lang="en-US" sz="1100" spc="-1" strike="noStrike">
                <a:solidFill>
                  <a:srgbClr val="ffffff"/>
                </a:solidFill>
                <a:latin typeface="Open Sans"/>
                <a:ea typeface="Open Sans"/>
              </a:rPr>
              <a:t>&lt;number&gt;</a:t>
            </a:fld>
            <a:endParaRPr b="0" lang="en-US" sz="1100" spc="-1" strike="noStrike">
              <a:latin typeface="Arial"/>
            </a:endParaRPr>
          </a:p>
        </p:txBody>
      </p:sp>
      <p:sp>
        <p:nvSpPr>
          <p:cNvPr id="2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25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0" name="Rectangle 1"/>
          <p:cNvSpPr/>
          <p:nvPr/>
        </p:nvSpPr>
        <p:spPr>
          <a:xfrm rot="16200000">
            <a:off x="9793440" y="3169440"/>
            <a:ext cx="4217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900" spc="-1" strike="noStrike">
                <a:solidFill>
                  <a:srgbClr val="929292"/>
                </a:solidFill>
                <a:latin typeface="Calibri"/>
                <a:ea typeface="DejaVu Sans"/>
              </a:rPr>
              <a:t>Copyright ©2023  by </a:t>
            </a:r>
            <a:r>
              <a:rPr b="1" lang="en-US" sz="900" spc="-1" strike="noStrike">
                <a:solidFill>
                  <a:srgbClr val="929292"/>
                </a:solidFill>
                <a:latin typeface="Calibri"/>
                <a:ea typeface="DejaVu Sans"/>
              </a:rPr>
              <a:t>Viettel Group</a:t>
            </a:r>
            <a:r>
              <a:rPr b="0" lang="en-US" sz="900" spc="-1" strike="noStrike">
                <a:solidFill>
                  <a:srgbClr val="929292"/>
                </a:solidFill>
                <a:latin typeface="Calibri"/>
                <a:ea typeface="DejaVu Sans"/>
              </a:rPr>
              <a:t> </a:t>
            </a:r>
            <a:endParaRPr b="0" lang="en-US" sz="900" spc="-1" strike="noStrike">
              <a:latin typeface="Arial"/>
            </a:endParaRPr>
          </a:p>
          <a:p>
            <a:pPr algn="ctr">
              <a:lnSpc>
                <a:spcPct val="100000"/>
              </a:lnSpc>
              <a:buNone/>
            </a:pPr>
            <a:r>
              <a:rPr b="0" lang="en-US" sz="900" spc="-1" strike="noStrike">
                <a:solidFill>
                  <a:srgbClr val="929292"/>
                </a:solidFill>
                <a:latin typeface="Calibri"/>
                <a:ea typeface="DejaVu Sans"/>
              </a:rPr>
              <a:t>Bản quyền ©2023 bởi </a:t>
            </a:r>
            <a:r>
              <a:rPr b="1" lang="vi-VN" sz="900" spc="-1" strike="noStrike">
                <a:solidFill>
                  <a:srgbClr val="929292"/>
                </a:solidFill>
                <a:latin typeface="Calibri"/>
                <a:ea typeface="DejaVu Sans"/>
              </a:rPr>
              <a:t>Tập đoàn</a:t>
            </a:r>
            <a:r>
              <a:rPr b="1" lang="en-US" sz="900" spc="-1" strike="noStrike">
                <a:solidFill>
                  <a:srgbClr val="929292"/>
                </a:solidFill>
                <a:latin typeface="Calibri"/>
                <a:ea typeface="DejaVu Sans"/>
              </a:rPr>
              <a:t> Viettel</a:t>
            </a:r>
            <a:endParaRPr b="0" lang="en-US" sz="900" spc="-1" strike="noStrike">
              <a:latin typeface="Arial"/>
            </a:endParaRPr>
          </a:p>
        </p:txBody>
      </p:sp>
      <p:pic>
        <p:nvPicPr>
          <p:cNvPr id="291" name="Picture 12" descr=""/>
          <p:cNvPicPr/>
          <p:nvPr/>
        </p:nvPicPr>
        <p:blipFill>
          <a:blip r:embed="rId2"/>
          <a:stretch/>
        </p:blipFill>
        <p:spPr>
          <a:xfrm>
            <a:off x="0" y="0"/>
            <a:ext cx="12189960" cy="6855840"/>
          </a:xfrm>
          <a:prstGeom prst="rect">
            <a:avLst/>
          </a:prstGeom>
          <a:ln w="0">
            <a:noFill/>
          </a:ln>
        </p:spPr>
      </p:pic>
      <p:sp>
        <p:nvSpPr>
          <p:cNvPr id="292" name="Freeform 29"/>
          <p:cNvSpPr/>
          <p:nvPr/>
        </p:nvSpPr>
        <p:spPr>
          <a:xfrm>
            <a:off x="4352760" y="2103120"/>
            <a:ext cx="3484440" cy="3484440"/>
          </a:xfrm>
          <a:custGeom>
            <a:avLst/>
            <a:gdLst/>
            <a:ahLst/>
            <a:rect l="l" t="t" r="r" b="b"/>
            <a:pathLst>
              <a:path w="6972864" h="6972862">
                <a:moveTo>
                  <a:pt x="3486432" y="471481"/>
                </a:moveTo>
                <a:cubicBezTo>
                  <a:pt x="1821321" y="471481"/>
                  <a:pt x="471481" y="1821320"/>
                  <a:pt x="471481" y="3486431"/>
                </a:cubicBezTo>
                <a:cubicBezTo>
                  <a:pt x="471481" y="5151542"/>
                  <a:pt x="1821321" y="6501381"/>
                  <a:pt x="3486432" y="6501381"/>
                </a:cubicBezTo>
                <a:cubicBezTo>
                  <a:pt x="5151543" y="6501381"/>
                  <a:pt x="6501383" y="5151542"/>
                  <a:pt x="6501383" y="3486431"/>
                </a:cubicBezTo>
                <a:cubicBezTo>
                  <a:pt x="6501383" y="1821320"/>
                  <a:pt x="5151543" y="471481"/>
                  <a:pt x="3486432" y="471481"/>
                </a:cubicBezTo>
                <a:close/>
                <a:moveTo>
                  <a:pt x="3486432" y="0"/>
                </a:moveTo>
                <a:cubicBezTo>
                  <a:pt x="5411935" y="0"/>
                  <a:pt x="6972864" y="1560928"/>
                  <a:pt x="6972864" y="3486431"/>
                </a:cubicBezTo>
                <a:cubicBezTo>
                  <a:pt x="6972864" y="5411934"/>
                  <a:pt x="5411935" y="6972862"/>
                  <a:pt x="3486432" y="6972862"/>
                </a:cubicBezTo>
                <a:cubicBezTo>
                  <a:pt x="1560929" y="6972862"/>
                  <a:pt x="0" y="5411934"/>
                  <a:pt x="0" y="3486431"/>
                </a:cubicBezTo>
                <a:cubicBezTo>
                  <a:pt x="0" y="1560928"/>
                  <a:pt x="1560929" y="0"/>
                  <a:pt x="3486432" y="0"/>
                </a:cubicBezTo>
                <a:close/>
              </a:path>
            </a:pathLst>
          </a:custGeom>
          <a:solidFill>
            <a:srgbClr val="e1e1e1"/>
          </a:solidFill>
          <a:ln w="12600">
            <a:noFill/>
          </a:ln>
        </p:spPr>
        <p:style>
          <a:lnRef idx="0"/>
          <a:fillRef idx="0"/>
          <a:effectRef idx="0"/>
          <a:fontRef idx="minor"/>
        </p:style>
      </p:sp>
      <p:sp>
        <p:nvSpPr>
          <p:cNvPr id="293" name="Teardrop 30"/>
          <p:cNvSpPr/>
          <p:nvPr/>
        </p:nvSpPr>
        <p:spPr>
          <a:xfrm rot="10800000">
            <a:off x="6140520" y="1962360"/>
            <a:ext cx="1833840" cy="1833840"/>
          </a:xfrm>
          <a:prstGeom prst="teardrop">
            <a:avLst>
              <a:gd name="adj" fmla="val 100000"/>
            </a:avLst>
          </a:prstGeom>
          <a:solidFill>
            <a:srgbClr val="98010a"/>
          </a:solidFill>
          <a:ln w="12600">
            <a:noFill/>
          </a:ln>
        </p:spPr>
        <p:style>
          <a:lnRef idx="0"/>
          <a:fillRef idx="0"/>
          <a:effectRef idx="0"/>
          <a:fontRef idx="minor"/>
        </p:style>
      </p:sp>
      <p:sp>
        <p:nvSpPr>
          <p:cNvPr id="294" name="Teardrop 31"/>
          <p:cNvSpPr/>
          <p:nvPr/>
        </p:nvSpPr>
        <p:spPr>
          <a:xfrm flipH="1" rot="10800000">
            <a:off x="4217040" y="1962360"/>
            <a:ext cx="1833840" cy="1833840"/>
          </a:xfrm>
          <a:prstGeom prst="teardrop">
            <a:avLst>
              <a:gd name="adj" fmla="val 100000"/>
            </a:avLst>
          </a:prstGeom>
          <a:solidFill>
            <a:srgbClr val="ee0033"/>
          </a:solidFill>
          <a:ln w="12600">
            <a:noFill/>
          </a:ln>
        </p:spPr>
        <p:style>
          <a:lnRef idx="0"/>
          <a:fillRef idx="0"/>
          <a:effectRef idx="0"/>
          <a:fontRef idx="minor"/>
        </p:style>
      </p:sp>
      <p:sp>
        <p:nvSpPr>
          <p:cNvPr id="295" name="Teardrop 32"/>
          <p:cNvSpPr/>
          <p:nvPr/>
        </p:nvSpPr>
        <p:spPr>
          <a:xfrm flipV="1" rot="10800000">
            <a:off x="6140520" y="3880440"/>
            <a:ext cx="1833840" cy="1833840"/>
          </a:xfrm>
          <a:prstGeom prst="teardrop">
            <a:avLst>
              <a:gd name="adj" fmla="val 100000"/>
            </a:avLst>
          </a:prstGeom>
          <a:solidFill>
            <a:srgbClr val="ee0033"/>
          </a:solidFill>
          <a:ln w="12600">
            <a:noFill/>
          </a:ln>
        </p:spPr>
        <p:style>
          <a:lnRef idx="0"/>
          <a:fillRef idx="0"/>
          <a:effectRef idx="0"/>
          <a:fontRef idx="minor"/>
        </p:style>
      </p:sp>
      <p:sp>
        <p:nvSpPr>
          <p:cNvPr id="296" name="Teardrop 48"/>
          <p:cNvSpPr/>
          <p:nvPr/>
        </p:nvSpPr>
        <p:spPr>
          <a:xfrm flipH="1" flipV="1" rot="10800000">
            <a:off x="4217040" y="3880440"/>
            <a:ext cx="1833840" cy="1833840"/>
          </a:xfrm>
          <a:prstGeom prst="teardrop">
            <a:avLst>
              <a:gd name="adj" fmla="val 100000"/>
            </a:avLst>
          </a:prstGeom>
          <a:solidFill>
            <a:srgbClr val="cc020e"/>
          </a:solidFill>
          <a:ln w="12600">
            <a:noFill/>
          </a:ln>
        </p:spPr>
        <p:style>
          <a:lnRef idx="0"/>
          <a:fillRef idx="0"/>
          <a:effectRef idx="0"/>
          <a:fontRef idx="minor"/>
        </p:style>
      </p:sp>
      <p:sp>
        <p:nvSpPr>
          <p:cNvPr id="297" name="Oval 13"/>
          <p:cNvSpPr/>
          <p:nvPr/>
        </p:nvSpPr>
        <p:spPr>
          <a:xfrm>
            <a:off x="11525400" y="373680"/>
            <a:ext cx="290880" cy="290880"/>
          </a:xfrm>
          <a:prstGeom prst="ellipse">
            <a:avLst/>
          </a:prstGeom>
          <a:solidFill>
            <a:srgbClr val="ee0033"/>
          </a:solidFill>
          <a:ln w="0">
            <a:noFill/>
          </a:ln>
        </p:spPr>
        <p:style>
          <a:lnRef idx="0"/>
          <a:fillRef idx="0"/>
          <a:effectRef idx="0"/>
          <a:fontRef idx="minor"/>
        </p:style>
      </p:sp>
      <p:sp>
        <p:nvSpPr>
          <p:cNvPr id="298" name="TextBox 14"/>
          <p:cNvSpPr/>
          <p:nvPr/>
        </p:nvSpPr>
        <p:spPr>
          <a:xfrm>
            <a:off x="11487600" y="435600"/>
            <a:ext cx="366120" cy="16704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fld id="{CBEAD2E4-FC45-4DBA-AD2B-62104079DF50}" type="slidenum">
              <a:rPr b="0" lang="en-US" sz="1100" spc="-1" strike="noStrike">
                <a:solidFill>
                  <a:srgbClr val="ffffff"/>
                </a:solidFill>
                <a:latin typeface="Open Sans"/>
                <a:ea typeface="Open Sans"/>
              </a:rPr>
              <a:t>&lt;number&gt;</a:t>
            </a:fld>
            <a:endParaRPr b="0" lang="en-US" sz="1100" spc="-1" strike="noStrike">
              <a:latin typeface="Arial"/>
            </a:endParaRPr>
          </a:p>
        </p:txBody>
      </p:sp>
      <p:sp>
        <p:nvSpPr>
          <p:cNvPr id="2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300"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37" name="Rectangle 1" hidden="1"/>
          <p:cNvSpPr/>
          <p:nvPr/>
        </p:nvSpPr>
        <p:spPr>
          <a:xfrm rot="16200000">
            <a:off x="9793440" y="3169440"/>
            <a:ext cx="4217040" cy="3639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900" spc="-1" strike="noStrike">
                <a:solidFill>
                  <a:srgbClr val="929292"/>
                </a:solidFill>
                <a:latin typeface="Calibri"/>
                <a:ea typeface="DejaVu Sans"/>
              </a:rPr>
              <a:t>Copyright ©2023  by </a:t>
            </a:r>
            <a:r>
              <a:rPr b="1" lang="en-US" sz="900" spc="-1" strike="noStrike">
                <a:solidFill>
                  <a:srgbClr val="929292"/>
                </a:solidFill>
                <a:latin typeface="Calibri"/>
                <a:ea typeface="DejaVu Sans"/>
              </a:rPr>
              <a:t>Viettel Group</a:t>
            </a:r>
            <a:r>
              <a:rPr b="0" lang="en-US" sz="900" spc="-1" strike="noStrike">
                <a:solidFill>
                  <a:srgbClr val="929292"/>
                </a:solidFill>
                <a:latin typeface="Calibri"/>
                <a:ea typeface="DejaVu Sans"/>
              </a:rPr>
              <a:t> </a:t>
            </a:r>
            <a:endParaRPr b="0" lang="en-US" sz="900" spc="-1" strike="noStrike">
              <a:latin typeface="Arial"/>
            </a:endParaRPr>
          </a:p>
          <a:p>
            <a:pPr algn="ctr">
              <a:lnSpc>
                <a:spcPct val="100000"/>
              </a:lnSpc>
              <a:buNone/>
            </a:pPr>
            <a:r>
              <a:rPr b="0" lang="en-US" sz="900" spc="-1" strike="noStrike">
                <a:solidFill>
                  <a:srgbClr val="929292"/>
                </a:solidFill>
                <a:latin typeface="Calibri"/>
                <a:ea typeface="DejaVu Sans"/>
              </a:rPr>
              <a:t>Bản quyền ©2023 bởi </a:t>
            </a:r>
            <a:r>
              <a:rPr b="1" lang="vi-VN" sz="900" spc="-1" strike="noStrike">
                <a:solidFill>
                  <a:srgbClr val="929292"/>
                </a:solidFill>
                <a:latin typeface="Calibri"/>
                <a:ea typeface="DejaVu Sans"/>
              </a:rPr>
              <a:t>Tập đoàn</a:t>
            </a:r>
            <a:r>
              <a:rPr b="1" lang="en-US" sz="900" spc="-1" strike="noStrike">
                <a:solidFill>
                  <a:srgbClr val="929292"/>
                </a:solidFill>
                <a:latin typeface="Calibri"/>
                <a:ea typeface="DejaVu Sans"/>
              </a:rPr>
              <a:t> Viettel</a:t>
            </a:r>
            <a:endParaRPr b="0" lang="en-US" sz="900" spc="-1" strike="noStrike">
              <a:latin typeface="Arial"/>
            </a:endParaRPr>
          </a:p>
        </p:txBody>
      </p:sp>
      <p:sp>
        <p:nvSpPr>
          <p:cNvPr id="33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339"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73.xml"/>
</Relationships>
</file>

<file path=ppt/slides/_rels/slide11.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73.xml"/>
</Relationships>
</file>

<file path=ppt/slides/_rels/slide12.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7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85.xml"/>
</Relationships>
</file>

<file path=ppt/slides/_rels/slide15.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85.xml"/>
</Relationships>
</file>

<file path=ppt/slides/_rels/slide16.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85.xml"/>
</Relationships>
</file>

<file path=ppt/slides/_rels/slide17.xml.rels><?xml version="1.0" encoding="UTF-8"?>
<Relationships xmlns="http://schemas.openxmlformats.org/package/2006/relationships"><Relationship Id="rId1" Type="http://schemas.openxmlformats.org/officeDocument/2006/relationships/image" Target="../media/image22.jpeg"/><Relationship Id="rId2" Type="http://schemas.openxmlformats.org/officeDocument/2006/relationships/slideLayout" Target="../slideLayouts/slideLayout85.xml"/>
</Relationships>
</file>

<file path=ppt/slides/_rels/slide18.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slideLayout" Target="../slideLayouts/slideLayout85.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image" Target="../media/image25.png"/><Relationship Id="rId3" Type="http://schemas.openxmlformats.org/officeDocument/2006/relationships/hyperlink" Target="https://www.facebook.com/ViettelDGD" TargetMode="External"/><Relationship Id="rId4" Type="http://schemas.openxmlformats.org/officeDocument/2006/relationships/slideLayout" Target="../slideLayouts/slideLayout97.xml"/><Relationship Id="rId5" Type="http://schemas.openxmlformats.org/officeDocument/2006/relationships/notesSlide" Target="../notesSlides/notesSlide20.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7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Picture Placeholder 29"/>
          <p:cNvSpPr/>
          <p:nvPr/>
        </p:nvSpPr>
        <p:spPr>
          <a:xfrm>
            <a:off x="0" y="0"/>
            <a:ext cx="7146000" cy="6855840"/>
          </a:xfrm>
          <a:custGeom>
            <a:avLst/>
            <a:gdLst/>
            <a:ahLst/>
            <a:rect l="l" t="t" r="r" b="b"/>
            <a:pathLst>
              <a:path w="14296570" h="13715999">
                <a:moveTo>
                  <a:pt x="0" y="0"/>
                </a:moveTo>
                <a:lnTo>
                  <a:pt x="14296570" y="0"/>
                </a:lnTo>
                <a:lnTo>
                  <a:pt x="14296570" y="13715999"/>
                </a:lnTo>
                <a:lnTo>
                  <a:pt x="0" y="13715999"/>
                </a:lnTo>
                <a:close/>
              </a:path>
            </a:pathLst>
          </a:custGeom>
          <a:blipFill rotWithShape="0">
            <a:blip r:embed="rId1"/>
            <a:srcRect/>
            <a:stretch/>
          </a:blipFill>
          <a:ln w="0">
            <a:noFill/>
          </a:ln>
        </p:spPr>
        <p:style>
          <a:lnRef idx="0"/>
          <a:fillRef idx="0"/>
          <a:effectRef idx="0"/>
          <a:fontRef idx="minor"/>
        </p:style>
      </p:sp>
      <p:pic>
        <p:nvPicPr>
          <p:cNvPr id="383" name="Graphic 1" descr=""/>
          <p:cNvPicPr/>
          <p:nvPr/>
        </p:nvPicPr>
        <p:blipFill>
          <a:blip r:embed="rId2"/>
          <a:srcRect l="0" t="0" r="23207" b="0"/>
          <a:stretch/>
        </p:blipFill>
        <p:spPr>
          <a:xfrm>
            <a:off x="7148160" y="1025640"/>
            <a:ext cx="5041440" cy="5070960"/>
          </a:xfrm>
          <a:prstGeom prst="rect">
            <a:avLst/>
          </a:prstGeom>
          <a:ln w="0">
            <a:noFill/>
          </a:ln>
        </p:spPr>
      </p:pic>
      <p:pic>
        <p:nvPicPr>
          <p:cNvPr id="384" name="Graphic 13" descr=""/>
          <p:cNvPicPr/>
          <p:nvPr/>
        </p:nvPicPr>
        <p:blipFill>
          <a:blip r:embed="rId3"/>
          <a:stretch/>
        </p:blipFill>
        <p:spPr>
          <a:xfrm>
            <a:off x="5251320" y="0"/>
            <a:ext cx="6216840" cy="7329240"/>
          </a:xfrm>
          <a:prstGeom prst="rect">
            <a:avLst/>
          </a:prstGeom>
          <a:ln w="0">
            <a:noFill/>
          </a:ln>
        </p:spPr>
      </p:pic>
      <p:pic>
        <p:nvPicPr>
          <p:cNvPr id="385" name="Picture 10" descr=""/>
          <p:cNvPicPr/>
          <p:nvPr/>
        </p:nvPicPr>
        <p:blipFill>
          <a:blip r:embed="rId4"/>
          <a:stretch/>
        </p:blipFill>
        <p:spPr>
          <a:xfrm>
            <a:off x="10149480" y="6223320"/>
            <a:ext cx="1728360" cy="365400"/>
          </a:xfrm>
          <a:prstGeom prst="rect">
            <a:avLst/>
          </a:prstGeom>
          <a:ln w="0">
            <a:noFill/>
          </a:ln>
        </p:spPr>
      </p:pic>
      <p:sp>
        <p:nvSpPr>
          <p:cNvPr id="386" name="Rectangle 17"/>
          <p:cNvSpPr/>
          <p:nvPr/>
        </p:nvSpPr>
        <p:spPr>
          <a:xfrm>
            <a:off x="6172200" y="1972440"/>
            <a:ext cx="4798800" cy="13086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4000" spc="-1" strike="noStrike">
                <a:solidFill>
                  <a:srgbClr val="ffffff"/>
                </a:solidFill>
                <a:latin typeface="Open Sans"/>
                <a:ea typeface="DejaVu Sans"/>
              </a:rPr>
              <a:t>MINI PROJECT DE VDT 2024</a:t>
            </a:r>
            <a:endParaRPr b="0" lang="en-US" sz="4000" spc="-1" strike="noStrike">
              <a:latin typeface="Arial"/>
            </a:endParaRPr>
          </a:p>
        </p:txBody>
      </p:sp>
    </p:spTree>
  </p:cSld>
  <p:transition spd="med">
    <p:fade/>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TextBox 2"/>
          <p:cNvSpPr/>
          <p:nvPr/>
        </p:nvSpPr>
        <p:spPr>
          <a:xfrm>
            <a:off x="666720" y="597240"/>
            <a:ext cx="10856520" cy="48708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r>
              <a:rPr b="1" lang="en-US" sz="3200" spc="-1" strike="noStrike">
                <a:solidFill>
                  <a:srgbClr val="ee0033"/>
                </a:solidFill>
                <a:latin typeface="Open Sans"/>
                <a:ea typeface="Open Sans"/>
              </a:rPr>
              <a:t>Lưu trữ dữ liệu</a:t>
            </a:r>
            <a:endParaRPr b="0" lang="en-US" sz="3200" spc="-1" strike="noStrike">
              <a:latin typeface="Arial"/>
            </a:endParaRPr>
          </a:p>
        </p:txBody>
      </p:sp>
      <p:pic>
        <p:nvPicPr>
          <p:cNvPr id="417" name="" descr=""/>
          <p:cNvPicPr/>
          <p:nvPr/>
        </p:nvPicPr>
        <p:blipFill>
          <a:blip r:embed="rId1"/>
          <a:stretch/>
        </p:blipFill>
        <p:spPr>
          <a:xfrm>
            <a:off x="3200400" y="1143000"/>
            <a:ext cx="5846040" cy="533196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TextBox 3"/>
          <p:cNvSpPr/>
          <p:nvPr/>
        </p:nvSpPr>
        <p:spPr>
          <a:xfrm>
            <a:off x="666720" y="597240"/>
            <a:ext cx="10856520" cy="48708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r>
              <a:rPr b="1" lang="en-US" sz="3200" spc="-1" strike="noStrike">
                <a:solidFill>
                  <a:srgbClr val="ee0033"/>
                </a:solidFill>
                <a:latin typeface="Open Sans"/>
                <a:ea typeface="Open Sans"/>
              </a:rPr>
              <a:t>Xử lý dữ liệu</a:t>
            </a:r>
            <a:endParaRPr b="0" lang="en-US" sz="3200" spc="-1" strike="noStrike">
              <a:latin typeface="Arial"/>
            </a:endParaRPr>
          </a:p>
        </p:txBody>
      </p:sp>
      <p:pic>
        <p:nvPicPr>
          <p:cNvPr id="419" name="" descr=""/>
          <p:cNvPicPr/>
          <p:nvPr/>
        </p:nvPicPr>
        <p:blipFill>
          <a:blip r:embed="rId1"/>
          <a:stretch/>
        </p:blipFill>
        <p:spPr>
          <a:xfrm>
            <a:off x="3549960" y="1600200"/>
            <a:ext cx="5150880" cy="419832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0" name="TextBox 4"/>
          <p:cNvSpPr/>
          <p:nvPr/>
        </p:nvSpPr>
        <p:spPr>
          <a:xfrm>
            <a:off x="666720" y="597240"/>
            <a:ext cx="10856520" cy="48708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r>
              <a:rPr b="1" lang="en-US" sz="3200" spc="-1" strike="noStrike">
                <a:solidFill>
                  <a:srgbClr val="ee0033"/>
                </a:solidFill>
                <a:latin typeface="Open Sans"/>
                <a:ea typeface="Open Sans"/>
              </a:rPr>
              <a:t>Trực quan hóa dữ liệu</a:t>
            </a:r>
            <a:endParaRPr b="0" lang="en-US" sz="3200" spc="-1" strike="noStrike">
              <a:latin typeface="Arial"/>
            </a:endParaRPr>
          </a:p>
        </p:txBody>
      </p:sp>
      <p:pic>
        <p:nvPicPr>
          <p:cNvPr id="421" name="" descr=""/>
          <p:cNvPicPr/>
          <p:nvPr/>
        </p:nvPicPr>
        <p:blipFill>
          <a:blip r:embed="rId1"/>
          <a:stretch/>
        </p:blipFill>
        <p:spPr>
          <a:xfrm>
            <a:off x="4114800" y="1600200"/>
            <a:ext cx="3884400" cy="427248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Title 1"/>
          <p:cNvSpPr/>
          <p:nvPr/>
        </p:nvSpPr>
        <p:spPr>
          <a:xfrm>
            <a:off x="6990480" y="2659680"/>
            <a:ext cx="4877640" cy="1523160"/>
          </a:xfrm>
          <a:prstGeom prst="rect">
            <a:avLst/>
          </a:prstGeom>
          <a:noFill/>
          <a:ln w="0">
            <a:noFill/>
          </a:ln>
        </p:spPr>
        <p:style>
          <a:lnRef idx="0"/>
          <a:fillRef idx="0"/>
          <a:effectRef idx="0"/>
          <a:fontRef idx="minor"/>
        </p:style>
        <p:txBody>
          <a:bodyPr lIns="0" rIns="0" tIns="0" bIns="0" anchor="t">
            <a:spAutoFit/>
          </a:bodyPr>
          <a:p>
            <a:pPr>
              <a:lnSpc>
                <a:spcPct val="100000"/>
              </a:lnSpc>
              <a:buNone/>
            </a:pPr>
            <a:r>
              <a:rPr b="1" lang="en-US" sz="5000" spc="-1" strike="noStrike">
                <a:solidFill>
                  <a:srgbClr val="ffffff"/>
                </a:solidFill>
                <a:latin typeface="Open Sans"/>
                <a:ea typeface="Open Sans"/>
              </a:rPr>
              <a:t>03- Kết quả thu được</a:t>
            </a:r>
            <a:endParaRPr b="0" lang="en-US" sz="5000" spc="-1" strike="noStrike">
              <a:latin typeface="Arial"/>
            </a:endParaRPr>
          </a:p>
        </p:txBody>
      </p:sp>
      <p:grpSp>
        <p:nvGrpSpPr>
          <p:cNvPr id="423" name="Group 11"/>
          <p:cNvGrpSpPr/>
          <p:nvPr/>
        </p:nvGrpSpPr>
        <p:grpSpPr>
          <a:xfrm>
            <a:off x="5671080" y="2999880"/>
            <a:ext cx="835920" cy="74160"/>
            <a:chOff x="5671080" y="2999880"/>
            <a:chExt cx="835920" cy="74160"/>
          </a:xfrm>
        </p:grpSpPr>
        <p:sp>
          <p:nvSpPr>
            <p:cNvPr id="424" name="Rectangle 12"/>
            <p:cNvSpPr/>
            <p:nvPr/>
          </p:nvSpPr>
          <p:spPr>
            <a:xfrm>
              <a:off x="6090120" y="2999880"/>
              <a:ext cx="416880" cy="74160"/>
            </a:xfrm>
            <a:prstGeom prst="rect">
              <a:avLst/>
            </a:prstGeom>
            <a:solidFill>
              <a:srgbClr val="ffffff"/>
            </a:solidFill>
            <a:ln w="12600">
              <a:noFill/>
            </a:ln>
          </p:spPr>
          <p:style>
            <a:lnRef idx="0"/>
            <a:fillRef idx="0"/>
            <a:effectRef idx="0"/>
            <a:fontRef idx="minor"/>
          </p:style>
        </p:sp>
        <p:sp>
          <p:nvSpPr>
            <p:cNvPr id="425" name="Rectangle 13"/>
            <p:cNvSpPr/>
            <p:nvPr/>
          </p:nvSpPr>
          <p:spPr>
            <a:xfrm>
              <a:off x="5671080" y="2999880"/>
              <a:ext cx="416880" cy="74160"/>
            </a:xfrm>
            <a:prstGeom prst="rect">
              <a:avLst/>
            </a:prstGeom>
            <a:solidFill>
              <a:srgbClr val="98010a"/>
            </a:solidFill>
            <a:ln w="12600">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6" name="TextBox 10"/>
          <p:cNvSpPr/>
          <p:nvPr/>
        </p:nvSpPr>
        <p:spPr>
          <a:xfrm>
            <a:off x="666720" y="597240"/>
            <a:ext cx="10856520" cy="48708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r>
              <a:rPr b="1" lang="en-US" sz="3200" spc="-1" strike="noStrike">
                <a:solidFill>
                  <a:srgbClr val="ee0033"/>
                </a:solidFill>
                <a:latin typeface="Open Sans"/>
                <a:ea typeface="Open Sans"/>
              </a:rPr>
              <a:t>Trực quan hóa dữ liệu</a:t>
            </a:r>
            <a:endParaRPr b="0" lang="en-US" sz="3200" spc="-1" strike="noStrike">
              <a:latin typeface="Arial"/>
            </a:endParaRPr>
          </a:p>
        </p:txBody>
      </p:sp>
      <p:pic>
        <p:nvPicPr>
          <p:cNvPr id="427" name="" descr=""/>
          <p:cNvPicPr/>
          <p:nvPr/>
        </p:nvPicPr>
        <p:blipFill>
          <a:blip r:embed="rId1"/>
          <a:stretch/>
        </p:blipFill>
        <p:spPr>
          <a:xfrm>
            <a:off x="1828800" y="1597680"/>
            <a:ext cx="8685000" cy="4962960"/>
          </a:xfrm>
          <a:prstGeom prst="rect">
            <a:avLst/>
          </a:prstGeom>
          <a:ln w="0">
            <a:noFill/>
          </a:ln>
        </p:spPr>
      </p:pic>
      <p:sp>
        <p:nvSpPr>
          <p:cNvPr id="428" name=""/>
          <p:cNvSpPr/>
          <p:nvPr/>
        </p:nvSpPr>
        <p:spPr>
          <a:xfrm>
            <a:off x="2286000" y="1143000"/>
            <a:ext cx="7707600" cy="34452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buNone/>
            </a:pPr>
            <a:r>
              <a:rPr b="0" lang="en-US" sz="1800" spc="-1" strike="noStrike">
                <a:solidFill>
                  <a:srgbClr val="000000"/>
                </a:solidFill>
                <a:latin typeface="Arial"/>
                <a:ea typeface="DejaVu Sans"/>
              </a:rPr>
              <a:t>Top những sản phẩm được đánh giá tốt theo danh mục Balo &amp; Túi Ví Nam</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9" name="TextBox 17"/>
          <p:cNvSpPr/>
          <p:nvPr/>
        </p:nvSpPr>
        <p:spPr>
          <a:xfrm>
            <a:off x="666720" y="597240"/>
            <a:ext cx="10856520" cy="48708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r>
              <a:rPr b="1" lang="en-US" sz="3200" spc="-1" strike="noStrike">
                <a:solidFill>
                  <a:srgbClr val="ee0033"/>
                </a:solidFill>
                <a:latin typeface="Open Sans"/>
                <a:ea typeface="Open Sans"/>
              </a:rPr>
              <a:t>Trực quan hóa dữ liệu</a:t>
            </a:r>
            <a:endParaRPr b="0" lang="en-US" sz="3200" spc="-1" strike="noStrike">
              <a:latin typeface="Arial"/>
            </a:endParaRPr>
          </a:p>
        </p:txBody>
      </p:sp>
      <p:sp>
        <p:nvSpPr>
          <p:cNvPr id="430" name=""/>
          <p:cNvSpPr/>
          <p:nvPr/>
        </p:nvSpPr>
        <p:spPr>
          <a:xfrm>
            <a:off x="2580840" y="1143000"/>
            <a:ext cx="6789960" cy="34452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buNone/>
            </a:pPr>
            <a:r>
              <a:rPr b="0" lang="en-US" sz="1800" spc="-1" strike="noStrike">
                <a:solidFill>
                  <a:srgbClr val="000000"/>
                </a:solidFill>
                <a:latin typeface="Arial"/>
                <a:ea typeface="DejaVu Sans"/>
              </a:rPr>
              <a:t>Top những sản phẩm được thích theo danh mục Thời Trang Nam</a:t>
            </a:r>
            <a:endParaRPr b="0" lang="en-US" sz="1800" spc="-1" strike="noStrike">
              <a:latin typeface="Arial"/>
            </a:endParaRPr>
          </a:p>
        </p:txBody>
      </p:sp>
      <p:pic>
        <p:nvPicPr>
          <p:cNvPr id="431" name="" descr=""/>
          <p:cNvPicPr/>
          <p:nvPr/>
        </p:nvPicPr>
        <p:blipFill>
          <a:blip r:embed="rId1"/>
          <a:stretch/>
        </p:blipFill>
        <p:spPr>
          <a:xfrm>
            <a:off x="1600200" y="1600200"/>
            <a:ext cx="8883000" cy="412776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2" name="TextBox 18"/>
          <p:cNvSpPr/>
          <p:nvPr/>
        </p:nvSpPr>
        <p:spPr>
          <a:xfrm>
            <a:off x="666720" y="597240"/>
            <a:ext cx="10856520" cy="48708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r>
              <a:rPr b="1" lang="en-US" sz="3200" spc="-1" strike="noStrike">
                <a:solidFill>
                  <a:srgbClr val="ee0033"/>
                </a:solidFill>
                <a:latin typeface="Open Sans"/>
                <a:ea typeface="Open Sans"/>
              </a:rPr>
              <a:t>Trực quan hóa dữ liệu</a:t>
            </a:r>
            <a:endParaRPr b="0" lang="en-US" sz="3200" spc="-1" strike="noStrike">
              <a:latin typeface="Arial"/>
            </a:endParaRPr>
          </a:p>
        </p:txBody>
      </p:sp>
      <p:sp>
        <p:nvSpPr>
          <p:cNvPr id="433" name=""/>
          <p:cNvSpPr/>
          <p:nvPr/>
        </p:nvSpPr>
        <p:spPr>
          <a:xfrm>
            <a:off x="2512080" y="1143000"/>
            <a:ext cx="7317360" cy="34452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buNone/>
            </a:pPr>
            <a:r>
              <a:rPr b="0" lang="en-US" sz="1800" spc="-1" strike="noStrike">
                <a:solidFill>
                  <a:srgbClr val="000000"/>
                </a:solidFill>
                <a:latin typeface="Arial"/>
                <a:ea typeface="DejaVu Sans"/>
              </a:rPr>
              <a:t>Top những sản phẩm đang sale mạnh từ 13h tới 18h ngày 9 tháng 6</a:t>
            </a:r>
            <a:endParaRPr b="0" lang="en-US" sz="1800" spc="-1" strike="noStrike">
              <a:latin typeface="Arial"/>
            </a:endParaRPr>
          </a:p>
        </p:txBody>
      </p:sp>
      <p:pic>
        <p:nvPicPr>
          <p:cNvPr id="434" name="" descr=""/>
          <p:cNvPicPr/>
          <p:nvPr/>
        </p:nvPicPr>
        <p:blipFill>
          <a:blip r:embed="rId1"/>
          <a:stretch/>
        </p:blipFill>
        <p:spPr>
          <a:xfrm>
            <a:off x="2169000" y="1532520"/>
            <a:ext cx="8116200" cy="463788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5" name="TextBox 19"/>
          <p:cNvSpPr/>
          <p:nvPr/>
        </p:nvSpPr>
        <p:spPr>
          <a:xfrm>
            <a:off x="666720" y="597240"/>
            <a:ext cx="10856520" cy="48708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r>
              <a:rPr b="1" lang="en-US" sz="3200" spc="-1" strike="noStrike">
                <a:solidFill>
                  <a:srgbClr val="ee0033"/>
                </a:solidFill>
                <a:latin typeface="Open Sans"/>
                <a:ea typeface="Open Sans"/>
              </a:rPr>
              <a:t>Trực quan hóa dữ liệu</a:t>
            </a:r>
            <a:endParaRPr b="0" lang="en-US" sz="3200" spc="-1" strike="noStrike">
              <a:latin typeface="Arial"/>
            </a:endParaRPr>
          </a:p>
        </p:txBody>
      </p:sp>
      <p:sp>
        <p:nvSpPr>
          <p:cNvPr id="436" name=""/>
          <p:cNvSpPr/>
          <p:nvPr/>
        </p:nvSpPr>
        <p:spPr>
          <a:xfrm>
            <a:off x="3614040" y="1143000"/>
            <a:ext cx="5301360" cy="34452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buNone/>
            </a:pPr>
            <a:r>
              <a:rPr b="0" lang="en-US" sz="1800" spc="-1" strike="noStrike">
                <a:solidFill>
                  <a:srgbClr val="000000"/>
                </a:solidFill>
                <a:latin typeface="Arial"/>
                <a:ea typeface="DejaVu Sans"/>
              </a:rPr>
              <a:t>Top những sản phẩm được comment nhiều nhất</a:t>
            </a:r>
            <a:endParaRPr b="0" lang="en-US" sz="1800" spc="-1" strike="noStrike">
              <a:latin typeface="Arial"/>
            </a:endParaRPr>
          </a:p>
        </p:txBody>
      </p:sp>
      <p:pic>
        <p:nvPicPr>
          <p:cNvPr id="437" name="" descr=""/>
          <p:cNvPicPr/>
          <p:nvPr/>
        </p:nvPicPr>
        <p:blipFill>
          <a:blip r:embed="rId1"/>
          <a:stretch/>
        </p:blipFill>
        <p:spPr>
          <a:xfrm>
            <a:off x="1828800" y="1600200"/>
            <a:ext cx="8913600" cy="414216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8" name="TextBox 20"/>
          <p:cNvSpPr/>
          <p:nvPr/>
        </p:nvSpPr>
        <p:spPr>
          <a:xfrm>
            <a:off x="666720" y="597240"/>
            <a:ext cx="10856520" cy="48708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r>
              <a:rPr b="1" lang="en-US" sz="3200" spc="-1" strike="noStrike">
                <a:solidFill>
                  <a:srgbClr val="ee0033"/>
                </a:solidFill>
                <a:latin typeface="Open Sans"/>
                <a:ea typeface="Open Sans"/>
              </a:rPr>
              <a:t>Trực quan hóa dữ liệu</a:t>
            </a:r>
            <a:endParaRPr b="0" lang="en-US" sz="3200" spc="-1" strike="noStrike">
              <a:latin typeface="Arial"/>
            </a:endParaRPr>
          </a:p>
        </p:txBody>
      </p:sp>
      <p:sp>
        <p:nvSpPr>
          <p:cNvPr id="439" name=""/>
          <p:cNvSpPr/>
          <p:nvPr/>
        </p:nvSpPr>
        <p:spPr>
          <a:xfrm>
            <a:off x="4168800" y="1143000"/>
            <a:ext cx="4518000" cy="344520"/>
          </a:xfrm>
          <a:prstGeom prst="rect">
            <a:avLst/>
          </a:prstGeom>
          <a:noFill/>
          <a:ln w="0">
            <a:noFill/>
          </a:ln>
        </p:spPr>
        <p:style>
          <a:lnRef idx="0"/>
          <a:fillRef idx="0"/>
          <a:effectRef idx="0"/>
          <a:fontRef idx="minor"/>
        </p:style>
        <p:txBody>
          <a:bodyPr lIns="90000" rIns="90000" tIns="45000" bIns="45000" anchor="t">
            <a:noAutofit/>
          </a:bodyPr>
          <a:p>
            <a:pPr algn="just">
              <a:lnSpc>
                <a:spcPct val="100000"/>
              </a:lnSpc>
              <a:buNone/>
            </a:pPr>
            <a:r>
              <a:rPr b="0" lang="en-US" sz="1800" spc="-1" strike="noStrike">
                <a:solidFill>
                  <a:srgbClr val="000000"/>
                </a:solidFill>
                <a:latin typeface="Arial"/>
                <a:ea typeface="DejaVu Sans"/>
              </a:rPr>
              <a:t>Top những sản phầm bán chạy nhất</a:t>
            </a:r>
            <a:endParaRPr b="0" lang="en-US" sz="1800" spc="-1" strike="noStrike">
              <a:latin typeface="Arial"/>
            </a:endParaRPr>
          </a:p>
        </p:txBody>
      </p:sp>
      <p:pic>
        <p:nvPicPr>
          <p:cNvPr id="440" name="" descr=""/>
          <p:cNvPicPr/>
          <p:nvPr/>
        </p:nvPicPr>
        <p:blipFill>
          <a:blip r:embed="rId1"/>
          <a:stretch/>
        </p:blipFill>
        <p:spPr>
          <a:xfrm>
            <a:off x="1226160" y="1748520"/>
            <a:ext cx="9516240" cy="442188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Title 1"/>
          <p:cNvSpPr/>
          <p:nvPr/>
        </p:nvSpPr>
        <p:spPr>
          <a:xfrm>
            <a:off x="6990480" y="2659680"/>
            <a:ext cx="4877640" cy="669960"/>
          </a:xfrm>
          <a:prstGeom prst="rect">
            <a:avLst/>
          </a:prstGeom>
          <a:noFill/>
          <a:ln w="0">
            <a:noFill/>
          </a:ln>
        </p:spPr>
        <p:style>
          <a:lnRef idx="0"/>
          <a:fillRef idx="0"/>
          <a:effectRef idx="0"/>
          <a:fontRef idx="minor"/>
        </p:style>
        <p:txBody>
          <a:bodyPr lIns="0" rIns="0" tIns="0" bIns="0" anchor="t">
            <a:spAutoFit/>
          </a:bodyPr>
          <a:p>
            <a:pPr>
              <a:lnSpc>
                <a:spcPct val="100000"/>
              </a:lnSpc>
              <a:buNone/>
            </a:pPr>
            <a:r>
              <a:rPr b="1" lang="en-US" sz="4400" spc="-1" strike="noStrike">
                <a:solidFill>
                  <a:srgbClr val="ffffff"/>
                </a:solidFill>
                <a:latin typeface="Open Sans"/>
                <a:ea typeface="Open Sans"/>
              </a:rPr>
              <a:t>04- Demo</a:t>
            </a:r>
            <a:endParaRPr b="0" lang="en-US" sz="4400" spc="-1" strike="noStrike">
              <a:latin typeface="Arial"/>
            </a:endParaRPr>
          </a:p>
        </p:txBody>
      </p:sp>
      <p:grpSp>
        <p:nvGrpSpPr>
          <p:cNvPr id="442" name="Group 11"/>
          <p:cNvGrpSpPr/>
          <p:nvPr/>
        </p:nvGrpSpPr>
        <p:grpSpPr>
          <a:xfrm>
            <a:off x="5671080" y="2999880"/>
            <a:ext cx="835920" cy="74160"/>
            <a:chOff x="5671080" y="2999880"/>
            <a:chExt cx="835920" cy="74160"/>
          </a:xfrm>
        </p:grpSpPr>
        <p:sp>
          <p:nvSpPr>
            <p:cNvPr id="443" name="Rectangle 12"/>
            <p:cNvSpPr/>
            <p:nvPr/>
          </p:nvSpPr>
          <p:spPr>
            <a:xfrm>
              <a:off x="6090120" y="2999880"/>
              <a:ext cx="416880" cy="74160"/>
            </a:xfrm>
            <a:prstGeom prst="rect">
              <a:avLst/>
            </a:prstGeom>
            <a:solidFill>
              <a:srgbClr val="ffffff"/>
            </a:solidFill>
            <a:ln w="12600">
              <a:noFill/>
            </a:ln>
          </p:spPr>
          <p:style>
            <a:lnRef idx="0"/>
            <a:fillRef idx="0"/>
            <a:effectRef idx="0"/>
            <a:fontRef idx="minor"/>
          </p:style>
        </p:sp>
        <p:sp>
          <p:nvSpPr>
            <p:cNvPr id="444" name="Rectangle 13"/>
            <p:cNvSpPr/>
            <p:nvPr/>
          </p:nvSpPr>
          <p:spPr>
            <a:xfrm>
              <a:off x="5671080" y="2999880"/>
              <a:ext cx="416880" cy="74160"/>
            </a:xfrm>
            <a:prstGeom prst="rect">
              <a:avLst/>
            </a:prstGeom>
            <a:solidFill>
              <a:srgbClr val="98010a"/>
            </a:solidFill>
            <a:ln w="12600">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PlaceHolder 1"/>
          <p:cNvSpPr>
            <a:spLocks noGrp="1"/>
          </p:cNvSpPr>
          <p:nvPr>
            <p:ph/>
          </p:nvPr>
        </p:nvSpPr>
        <p:spPr>
          <a:xfrm>
            <a:off x="7449840" y="4461120"/>
            <a:ext cx="3699720" cy="506160"/>
          </a:xfrm>
          <a:prstGeom prst="rect">
            <a:avLst/>
          </a:prstGeom>
          <a:noFill/>
          <a:ln w="0">
            <a:noFill/>
          </a:ln>
        </p:spPr>
        <p:txBody>
          <a:bodyPr lIns="90000" rIns="90000" tIns="45000" bIns="45000" anchor="b">
            <a:normAutofit/>
          </a:bodyPr>
          <a:p>
            <a:pPr algn="ctr">
              <a:lnSpc>
                <a:spcPct val="105000"/>
              </a:lnSpc>
              <a:buNone/>
              <a:tabLst>
                <a:tab algn="l" pos="0"/>
              </a:tabLst>
            </a:pPr>
            <a:r>
              <a:rPr b="1" lang="en-US" sz="1300" spc="-1" strike="noStrike">
                <a:solidFill>
                  <a:srgbClr val="ffffff"/>
                </a:solidFill>
                <a:latin typeface="Open Sans"/>
              </a:rPr>
              <a:t>Trần Ngọc Bảo</a:t>
            </a:r>
            <a:endParaRPr b="0" lang="en-US" sz="1300" spc="-1" strike="noStrike">
              <a:latin typeface="Arial"/>
            </a:endParaRPr>
          </a:p>
          <a:p>
            <a:pPr algn="ctr">
              <a:lnSpc>
                <a:spcPct val="105000"/>
              </a:lnSpc>
              <a:buNone/>
              <a:tabLst>
                <a:tab algn="l" pos="0"/>
              </a:tabLst>
            </a:pPr>
            <a:r>
              <a:rPr b="1" lang="en-US" sz="1300" spc="-1" strike="noStrike">
                <a:solidFill>
                  <a:srgbClr val="ffffff"/>
                </a:solidFill>
                <a:latin typeface="Open Sans"/>
              </a:rPr>
              <a:t>Mentor: Nguyễn Anh Dũng</a:t>
            </a:r>
            <a:endParaRPr b="0" lang="en-US" sz="1300" spc="-1" strike="noStrike">
              <a:latin typeface="Arial"/>
            </a:endParaRPr>
          </a:p>
        </p:txBody>
      </p:sp>
      <p:sp>
        <p:nvSpPr>
          <p:cNvPr id="388" name="PlaceHolder 2"/>
          <p:cNvSpPr>
            <a:spLocks noGrp="1"/>
          </p:cNvSpPr>
          <p:nvPr>
            <p:ph type="title"/>
          </p:nvPr>
        </p:nvSpPr>
        <p:spPr>
          <a:xfrm>
            <a:off x="6172200" y="883080"/>
            <a:ext cx="5941800" cy="2315520"/>
          </a:xfrm>
          <a:prstGeom prst="rect">
            <a:avLst/>
          </a:prstGeom>
          <a:noFill/>
          <a:ln w="0">
            <a:noFill/>
          </a:ln>
        </p:spPr>
        <p:txBody>
          <a:bodyPr lIns="90000" rIns="90000" tIns="45000" bIns="45000" anchor="b">
            <a:noAutofit/>
          </a:bodyPr>
          <a:p>
            <a:pPr algn="ctr">
              <a:lnSpc>
                <a:spcPct val="100000"/>
              </a:lnSpc>
              <a:buNone/>
            </a:pPr>
            <a:r>
              <a:rPr b="1" lang="en-US" sz="2400" spc="-1" strike="noStrike">
                <a:solidFill>
                  <a:srgbClr val="ffffff"/>
                </a:solidFill>
                <a:latin typeface="Lato"/>
              </a:rPr>
              <a:t>PHÂN TÍCH THÔNG TIN DỮ LIỆU</a:t>
            </a:r>
            <a:br>
              <a:rPr sz="2400"/>
            </a:br>
            <a:r>
              <a:rPr b="1" lang="en-US" sz="2400" spc="-1" strike="noStrike">
                <a:solidFill>
                  <a:srgbClr val="ffffff"/>
                </a:solidFill>
                <a:latin typeface="Lato"/>
              </a:rPr>
              <a:t>THƯƠNG MẠI ĐIỆN TỬ TRÊN  SÀN SHOPEE</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5" name="Picture 1" descr=""/>
          <p:cNvPicPr/>
          <p:nvPr/>
        </p:nvPicPr>
        <p:blipFill>
          <a:blip r:embed="rId1"/>
          <a:srcRect l="0" t="0" r="0" b="15625"/>
          <a:stretch/>
        </p:blipFill>
        <p:spPr>
          <a:xfrm>
            <a:off x="0" y="0"/>
            <a:ext cx="12189960" cy="6855840"/>
          </a:xfrm>
          <a:prstGeom prst="rect">
            <a:avLst/>
          </a:prstGeom>
          <a:ln w="0">
            <a:noFill/>
          </a:ln>
        </p:spPr>
      </p:pic>
      <p:sp>
        <p:nvSpPr>
          <p:cNvPr id="446" name="Rectangle 1"/>
          <p:cNvSpPr/>
          <p:nvPr/>
        </p:nvSpPr>
        <p:spPr>
          <a:xfrm>
            <a:off x="0" y="0"/>
            <a:ext cx="12189960" cy="6855840"/>
          </a:xfrm>
          <a:prstGeom prst="rect">
            <a:avLst/>
          </a:prstGeom>
          <a:gradFill rotWithShape="0">
            <a:gsLst>
              <a:gs pos="69000">
                <a:srgbClr val="494949">
                  <a:alpha val="13333"/>
                </a:srgbClr>
              </a:gs>
              <a:gs pos="100000">
                <a:srgbClr val="44494d"/>
              </a:gs>
            </a:gsLst>
            <a:lin ang="5400000"/>
          </a:gradFill>
          <a:ln w="12600">
            <a:noFill/>
          </a:ln>
        </p:spPr>
        <p:style>
          <a:lnRef idx="0"/>
          <a:fillRef idx="0"/>
          <a:effectRef idx="0"/>
          <a:fontRef idx="minor"/>
        </p:style>
      </p:sp>
      <p:pic>
        <p:nvPicPr>
          <p:cNvPr id="447" name="Picture 2" descr=""/>
          <p:cNvPicPr/>
          <p:nvPr/>
        </p:nvPicPr>
        <p:blipFill>
          <a:blip r:embed="rId2"/>
          <a:stretch/>
        </p:blipFill>
        <p:spPr>
          <a:xfrm>
            <a:off x="0" y="0"/>
            <a:ext cx="12189960" cy="6855840"/>
          </a:xfrm>
          <a:prstGeom prst="rect">
            <a:avLst/>
          </a:prstGeom>
          <a:ln w="0">
            <a:noFill/>
          </a:ln>
        </p:spPr>
      </p:pic>
      <p:sp>
        <p:nvSpPr>
          <p:cNvPr id="448" name="TextBox 1"/>
          <p:cNvSpPr/>
          <p:nvPr/>
        </p:nvSpPr>
        <p:spPr>
          <a:xfrm>
            <a:off x="268920" y="5544000"/>
            <a:ext cx="3786480" cy="1002240"/>
          </a:xfrm>
          <a:prstGeom prst="rect">
            <a:avLst/>
          </a:prstGeom>
          <a:noFill/>
          <a:ln w="0">
            <a:noFill/>
          </a:ln>
        </p:spPr>
        <p:style>
          <a:lnRef idx="0"/>
          <a:fillRef idx="0"/>
          <a:effectRef idx="0"/>
          <a:fontRef idx="minor"/>
        </p:style>
        <p:txBody>
          <a:bodyPr lIns="90000" rIns="90000" tIns="45000" bIns="45000" anchor="b">
            <a:spAutoFit/>
          </a:bodyPr>
          <a:p>
            <a:pPr>
              <a:lnSpc>
                <a:spcPct val="100000"/>
              </a:lnSpc>
              <a:buNone/>
            </a:pPr>
            <a:r>
              <a:rPr b="0" lang="en-US" sz="1200" spc="-1" strike="noStrike">
                <a:solidFill>
                  <a:srgbClr val="ffffff"/>
                </a:solidFill>
                <a:latin typeface="Open Sans"/>
                <a:ea typeface="DejaVu Sans"/>
              </a:rPr>
              <a:t>Hanoi, Vietnam</a:t>
            </a:r>
            <a:endParaRPr b="0" lang="en-US" sz="1200" spc="-1" strike="noStrike">
              <a:latin typeface="Arial"/>
            </a:endParaRPr>
          </a:p>
          <a:p>
            <a:pPr>
              <a:lnSpc>
                <a:spcPct val="100000"/>
              </a:lnSpc>
              <a:buNone/>
            </a:pPr>
            <a:r>
              <a:rPr b="0" lang="en-US" sz="1200" spc="-1" strike="noStrike">
                <a:solidFill>
                  <a:srgbClr val="ffffff"/>
                </a:solidFill>
                <a:latin typeface="Open Sans"/>
                <a:ea typeface="DejaVu Sans"/>
              </a:rPr>
              <a:t>Email: dgd_support@viettel.com.vn</a:t>
            </a:r>
            <a:endParaRPr b="0" lang="en-US" sz="1200" spc="-1" strike="noStrike">
              <a:latin typeface="Arial"/>
            </a:endParaRPr>
          </a:p>
          <a:p>
            <a:pPr>
              <a:lnSpc>
                <a:spcPct val="100000"/>
              </a:lnSpc>
              <a:buNone/>
            </a:pPr>
            <a:r>
              <a:rPr b="0" lang="en-US" sz="1200" spc="-1" strike="noStrike">
                <a:solidFill>
                  <a:srgbClr val="ffffff"/>
                </a:solidFill>
                <a:latin typeface="Open Sans"/>
                <a:ea typeface="DejaVu Sans"/>
              </a:rPr>
              <a:t>Facebook: </a:t>
            </a:r>
            <a:r>
              <a:rPr b="0" lang="en-US" sz="1200" spc="-1" strike="noStrike" u="sng">
                <a:solidFill>
                  <a:srgbClr val="0000ff"/>
                </a:solidFill>
                <a:uFillTx/>
                <a:latin typeface="Open Sans"/>
                <a:ea typeface="DejaVu Sans"/>
                <a:hlinkClick r:id="rId3"/>
              </a:rPr>
              <a:t>https://www.facebook.com/ViettelDGD</a:t>
            </a:r>
            <a:endParaRPr b="0" lang="en-US" sz="1200" spc="-1" strike="noStrike">
              <a:latin typeface="Arial"/>
            </a:endParaRPr>
          </a:p>
          <a:p>
            <a:pPr>
              <a:lnSpc>
                <a:spcPct val="100000"/>
              </a:lnSpc>
              <a:buNone/>
            </a:pPr>
            <a:r>
              <a:rPr b="0" lang="en-US" sz="1200" spc="-1" strike="noStrike">
                <a:solidFill>
                  <a:srgbClr val="ffffff"/>
                </a:solidFill>
                <a:latin typeface="Open Sans"/>
                <a:ea typeface="DejaVu Sans"/>
              </a:rPr>
              <a:t>LinkedIn: </a:t>
            </a:r>
            <a:endParaRPr b="0" lang="en-US" sz="1200" spc="-1" strike="noStrike">
              <a:latin typeface="Arial"/>
            </a:endParaRPr>
          </a:p>
        </p:txBody>
      </p:sp>
      <p:grpSp>
        <p:nvGrpSpPr>
          <p:cNvPr id="449" name="Group 2"/>
          <p:cNvGrpSpPr/>
          <p:nvPr/>
        </p:nvGrpSpPr>
        <p:grpSpPr>
          <a:xfrm>
            <a:off x="0" y="4572000"/>
            <a:ext cx="932400" cy="389160"/>
            <a:chOff x="0" y="4572000"/>
            <a:chExt cx="932400" cy="389160"/>
          </a:xfrm>
        </p:grpSpPr>
        <p:sp>
          <p:nvSpPr>
            <p:cNvPr id="450" name="Rectangle: Rounded Corners 1"/>
            <p:cNvSpPr/>
            <p:nvPr/>
          </p:nvSpPr>
          <p:spPr>
            <a:xfrm>
              <a:off x="0" y="4572000"/>
              <a:ext cx="932400" cy="389160"/>
            </a:xfrm>
            <a:prstGeom prst="roundRect">
              <a:avLst>
                <a:gd name="adj" fmla="val 50000"/>
              </a:avLst>
            </a:prstGeom>
            <a:solidFill>
              <a:srgbClr val="ffffff"/>
            </a:solidFill>
            <a:ln w="12600">
              <a:noFill/>
            </a:ln>
          </p:spPr>
          <p:style>
            <a:lnRef idx="0"/>
            <a:fillRef idx="0"/>
            <a:effectRef idx="0"/>
            <a:fontRef idx="minor"/>
          </p:style>
        </p:sp>
        <p:sp>
          <p:nvSpPr>
            <p:cNvPr id="451" name="Rectangle 2"/>
            <p:cNvSpPr/>
            <p:nvPr/>
          </p:nvSpPr>
          <p:spPr>
            <a:xfrm>
              <a:off x="0" y="4572000"/>
              <a:ext cx="456840" cy="389160"/>
            </a:xfrm>
            <a:prstGeom prst="rect">
              <a:avLst/>
            </a:prstGeom>
            <a:solidFill>
              <a:srgbClr val="ffffff"/>
            </a:solidFill>
            <a:ln w="12600">
              <a:noFill/>
            </a:ln>
          </p:spPr>
          <p:style>
            <a:lnRef idx="0"/>
            <a:fillRef idx="0"/>
            <a:effectRef idx="0"/>
            <a:fontRef idx="minor"/>
          </p:style>
        </p:sp>
      </p:grpSp>
      <p:sp>
        <p:nvSpPr>
          <p:cNvPr id="452" name="Rectangle 3"/>
          <p:cNvSpPr/>
          <p:nvPr/>
        </p:nvSpPr>
        <p:spPr>
          <a:xfrm>
            <a:off x="112680" y="4627440"/>
            <a:ext cx="725760" cy="25704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US" sz="1100" spc="-1" strike="noStrike">
                <a:solidFill>
                  <a:srgbClr val="ee0033"/>
                </a:solidFill>
                <a:latin typeface="Open Sans"/>
                <a:ea typeface="DejaVu Sans"/>
              </a:rPr>
              <a:t>Viettel</a:t>
            </a:r>
            <a:endParaRPr b="0" lang="en-US" sz="1100" spc="-1" strike="noStrike">
              <a:latin typeface="Arial"/>
            </a:endParaRPr>
          </a:p>
        </p:txBody>
      </p:sp>
      <p:sp>
        <p:nvSpPr>
          <p:cNvPr id="453" name="Rounded Rectangle 1"/>
          <p:cNvSpPr/>
          <p:nvPr/>
        </p:nvSpPr>
        <p:spPr>
          <a:xfrm>
            <a:off x="335880" y="5028120"/>
            <a:ext cx="2239560" cy="389160"/>
          </a:xfrm>
          <a:custGeom>
            <a:avLst/>
            <a:gdLst/>
            <a:ahLst/>
            <a:rect l="l" t="t" r="r" b="b"/>
            <a:pathLst>
              <a:path w="2753127" h="571337">
                <a:moveTo>
                  <a:pt x="0" y="280160"/>
                </a:moveTo>
                <a:cubicBezTo>
                  <a:pt x="0" y="125432"/>
                  <a:pt x="125432" y="0"/>
                  <a:pt x="280160" y="0"/>
                </a:cubicBezTo>
                <a:lnTo>
                  <a:pt x="2472298" y="0"/>
                </a:lnTo>
                <a:cubicBezTo>
                  <a:pt x="2627026" y="0"/>
                  <a:pt x="2752458" y="125432"/>
                  <a:pt x="2752458" y="280160"/>
                </a:cubicBezTo>
                <a:lnTo>
                  <a:pt x="2752457" y="280160"/>
                </a:lnTo>
                <a:cubicBezTo>
                  <a:pt x="2752457" y="434888"/>
                  <a:pt x="2742602" y="571337"/>
                  <a:pt x="2753127" y="571337"/>
                </a:cubicBezTo>
                <a:lnTo>
                  <a:pt x="280160" y="560319"/>
                </a:lnTo>
                <a:cubicBezTo>
                  <a:pt x="125432" y="560319"/>
                  <a:pt x="0" y="434887"/>
                  <a:pt x="0" y="280159"/>
                </a:cubicBezTo>
                <a:lnTo>
                  <a:pt x="0" y="280160"/>
                </a:lnTo>
                <a:close/>
              </a:path>
            </a:pathLst>
          </a:custGeom>
          <a:solidFill>
            <a:srgbClr val="ee0033"/>
          </a:solidFill>
          <a:ln w="12600">
            <a:noFill/>
          </a:ln>
        </p:spPr>
        <p:style>
          <a:lnRef idx="0"/>
          <a:fillRef idx="0"/>
          <a:effectRef idx="0"/>
          <a:fontRef idx="minor"/>
        </p:style>
      </p:sp>
      <p:sp>
        <p:nvSpPr>
          <p:cNvPr id="454" name="Rectangle 5"/>
          <p:cNvSpPr/>
          <p:nvPr/>
        </p:nvSpPr>
        <p:spPr>
          <a:xfrm>
            <a:off x="219960" y="5092920"/>
            <a:ext cx="2534400" cy="25704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US" sz="1100" spc="-1" strike="noStrike">
                <a:solidFill>
                  <a:srgbClr val="ffffff"/>
                </a:solidFill>
                <a:latin typeface="Open Sans"/>
                <a:ea typeface="DejaVu Sans"/>
              </a:rPr>
              <a:t>Data Governance Department</a:t>
            </a:r>
            <a:endParaRPr b="0" lang="en-US" sz="11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9" name="Text Placeholder 6"/>
          <p:cNvSpPr/>
          <p:nvPr/>
        </p:nvSpPr>
        <p:spPr>
          <a:xfrm>
            <a:off x="6396840" y="2521800"/>
            <a:ext cx="4116960" cy="2537640"/>
          </a:xfrm>
          <a:noFill/>
          <a:ln w="0">
            <a:noFill/>
          </a:ln>
        </p:spPr>
        <p:style>
          <a:lnRef idx="0"/>
          <a:fillRef idx="0"/>
          <a:effectRef idx="0"/>
          <a:fontRef idx="minor"/>
        </p:style>
        <p:txBody>
          <a:bodyPr lIns="90000" rIns="90000" tIns="45000" bIns="45000" anchor="t">
            <a:noAutofit/>
          </a:bodyPr>
          <a:p>
            <a:pPr marL="228600" indent="-228600">
              <a:lnSpc>
                <a:spcPct val="150000"/>
              </a:lnSpc>
              <a:spcBef>
                <a:spcPts val="1001"/>
              </a:spcBef>
              <a:buClr>
                <a:srgbClr val="ffffff"/>
              </a:buClr>
              <a:buFont typeface="StarSymbol"/>
              <a:buAutoNum type="arabicPeriod"/>
            </a:pPr>
            <a:r>
              <a:rPr b="1" lang="en-GB" sz="2000" spc="-1" strike="noStrike">
                <a:solidFill>
                  <a:srgbClr val="ffffff"/>
                </a:solidFill>
                <a:latin typeface="Open Sans Semibold"/>
                <a:ea typeface="DejaVu Sans"/>
              </a:rPr>
              <a:t> </a:t>
            </a:r>
            <a:r>
              <a:rPr b="1" lang="en-GB" sz="2000" spc="-1" strike="noStrike">
                <a:solidFill>
                  <a:srgbClr val="ffffff"/>
                </a:solidFill>
                <a:latin typeface="Open Sans Semibold"/>
                <a:ea typeface="DejaVu Sans"/>
              </a:rPr>
              <a:t>Tổng quan đề tài</a:t>
            </a:r>
            <a:r>
              <a:rPr b="0" lang="en-GB" sz="2000" spc="-1" strike="noStrike">
                <a:solidFill>
                  <a:srgbClr val="ffffff"/>
                </a:solidFill>
                <a:latin typeface="Open Sans Semibold"/>
                <a:ea typeface="DejaVu Sans"/>
              </a:rPr>
              <a:t>	</a:t>
            </a:r>
            <a:endParaRPr b="0" lang="en-US" sz="2000" spc="-1" strike="noStrike">
              <a:latin typeface="Arial"/>
            </a:endParaRPr>
          </a:p>
          <a:p>
            <a:pPr marL="228600" indent="-228600">
              <a:lnSpc>
                <a:spcPct val="150000"/>
              </a:lnSpc>
              <a:spcBef>
                <a:spcPts val="1001"/>
              </a:spcBef>
              <a:buClr>
                <a:srgbClr val="ffffff"/>
              </a:buClr>
              <a:buFont typeface="StarSymbol"/>
              <a:buAutoNum type="arabicPeriod"/>
            </a:pPr>
            <a:r>
              <a:rPr b="1" lang="en-GB" sz="2000" spc="-1" strike="noStrike">
                <a:solidFill>
                  <a:srgbClr val="ffffff"/>
                </a:solidFill>
                <a:latin typeface="Open Sans Semibold"/>
                <a:ea typeface="DejaVu Sans"/>
              </a:rPr>
              <a:t> </a:t>
            </a:r>
            <a:r>
              <a:rPr b="1" lang="en-GB" sz="2000" spc="-1" strike="noStrike">
                <a:solidFill>
                  <a:srgbClr val="ffffff"/>
                </a:solidFill>
                <a:latin typeface="Open Sans Semibold"/>
                <a:ea typeface="DejaVu Sans"/>
              </a:rPr>
              <a:t>Xây dựng hệ thống</a:t>
            </a:r>
            <a:r>
              <a:rPr b="1" lang="en-GB" sz="2000" spc="-1" strike="noStrike">
                <a:solidFill>
                  <a:srgbClr val="ffffff"/>
                </a:solidFill>
                <a:latin typeface="Open Sans Semibold"/>
                <a:ea typeface="DejaVu Sans"/>
              </a:rPr>
              <a:t>	</a:t>
            </a:r>
            <a:endParaRPr b="0" lang="en-US" sz="2000" spc="-1" strike="noStrike">
              <a:latin typeface="Arial"/>
            </a:endParaRPr>
          </a:p>
          <a:p>
            <a:pPr marL="228600" indent="-228600">
              <a:lnSpc>
                <a:spcPct val="150000"/>
              </a:lnSpc>
              <a:spcBef>
                <a:spcPts val="1001"/>
              </a:spcBef>
              <a:buClr>
                <a:srgbClr val="ffffff"/>
              </a:buClr>
              <a:buFont typeface="StarSymbol"/>
              <a:buAutoNum type="arabicPeriod"/>
            </a:pPr>
            <a:r>
              <a:rPr b="1" lang="en-GB" sz="2000" spc="-1" strike="noStrike">
                <a:solidFill>
                  <a:srgbClr val="ffffff"/>
                </a:solidFill>
                <a:latin typeface="Open Sans Semibold"/>
                <a:ea typeface="DejaVu Sans"/>
              </a:rPr>
              <a:t> </a:t>
            </a:r>
            <a:r>
              <a:rPr b="1" lang="en-GB" sz="2000" spc="-1" strike="noStrike">
                <a:solidFill>
                  <a:srgbClr val="ffffff"/>
                </a:solidFill>
                <a:latin typeface="Open Sans Semibold"/>
                <a:ea typeface="DejaVu Sans"/>
              </a:rPr>
              <a:t>Kết quả thu được</a:t>
            </a:r>
            <a:r>
              <a:rPr b="1" lang="en-GB" sz="2000" spc="-1" strike="noStrike">
                <a:solidFill>
                  <a:srgbClr val="ffffff"/>
                </a:solidFill>
                <a:latin typeface="Open Sans Semibold"/>
                <a:ea typeface="DejaVu Sans"/>
              </a:rPr>
              <a:t>	</a:t>
            </a:r>
            <a:endParaRPr b="0" lang="en-US" sz="2000" spc="-1" strike="noStrike">
              <a:latin typeface="Arial"/>
            </a:endParaRPr>
          </a:p>
          <a:p>
            <a:pPr marL="228600" indent="-228600">
              <a:lnSpc>
                <a:spcPct val="150000"/>
              </a:lnSpc>
              <a:spcBef>
                <a:spcPts val="1001"/>
              </a:spcBef>
              <a:buClr>
                <a:srgbClr val="ffffff"/>
              </a:buClr>
              <a:buFont typeface="StarSymbol"/>
              <a:buAutoNum type="arabicPeriod"/>
            </a:pPr>
            <a:r>
              <a:rPr b="1" lang="en-GB" sz="2000" spc="-1" strike="noStrike">
                <a:solidFill>
                  <a:srgbClr val="ffffff"/>
                </a:solidFill>
                <a:latin typeface="Open Sans Semibold"/>
                <a:ea typeface="DejaVu Sans"/>
              </a:rPr>
              <a:t> </a:t>
            </a:r>
            <a:r>
              <a:rPr b="1" lang="en-GB" sz="2000" spc="-1" strike="noStrike">
                <a:solidFill>
                  <a:srgbClr val="ffffff"/>
                </a:solidFill>
                <a:latin typeface="Open Sans Semibold"/>
                <a:ea typeface="DejaVu Sans"/>
              </a:rPr>
              <a:t>Demo</a:t>
            </a:r>
            <a:endParaRPr b="0" lang="en-US" sz="2000" spc="-1" strike="noStrike">
              <a:latin typeface="Arial"/>
            </a:endParaRPr>
          </a:p>
        </p:txBody>
      </p:sp>
      <p:sp>
        <p:nvSpPr>
          <p:cNvPr id="390" name="Text Box 27"/>
          <p:cNvSpPr/>
          <p:nvPr/>
        </p:nvSpPr>
        <p:spPr>
          <a:xfrm>
            <a:off x="5949000" y="1809720"/>
            <a:ext cx="2120400" cy="1025640"/>
          </a:xfrm>
          <a:prstGeom prst="rect">
            <a:avLst/>
          </a:prstGeom>
          <a:noFill/>
          <a:ln w="0">
            <a:noFill/>
          </a:ln>
        </p:spPr>
        <p:style>
          <a:lnRef idx="0"/>
          <a:fillRef idx="0"/>
          <a:effectRef idx="0"/>
          <a:fontRef idx="minor"/>
        </p:style>
        <p:txBody>
          <a:bodyPr lIns="25560" rIns="25560" tIns="25560" bIns="25560" anchor="t">
            <a:spAutoFit/>
          </a:bodyPr>
          <a:p>
            <a:pPr algn="ctr">
              <a:lnSpc>
                <a:spcPct val="100000"/>
              </a:lnSpc>
              <a:buNone/>
            </a:pPr>
            <a:r>
              <a:rPr b="1" lang="en-US" sz="3200" spc="-1" strike="noStrike">
                <a:solidFill>
                  <a:srgbClr val="ee0033"/>
                </a:solidFill>
                <a:latin typeface="Open Sans"/>
                <a:ea typeface="Helvetica Neue"/>
              </a:rPr>
              <a:t>Appendix</a:t>
            </a:r>
            <a:endParaRPr b="0" lang="en-US" sz="3200" spc="-1" strike="noStrike">
              <a:latin typeface="Arial"/>
            </a:endParaRPr>
          </a:p>
        </p:txBody>
      </p:sp>
      <p:sp>
        <p:nvSpPr>
          <p:cNvPr id="391" name="Text Box 27"/>
          <p:cNvSpPr/>
          <p:nvPr/>
        </p:nvSpPr>
        <p:spPr>
          <a:xfrm>
            <a:off x="6197400" y="1463040"/>
            <a:ext cx="4545000" cy="965160"/>
          </a:xfrm>
          <a:prstGeom prst="rect">
            <a:avLst/>
          </a:prstGeom>
          <a:noFill/>
          <a:ln w="0">
            <a:noFill/>
          </a:ln>
        </p:spPr>
        <p:style>
          <a:lnRef idx="0"/>
          <a:fillRef idx="0"/>
          <a:effectRef idx="0"/>
          <a:fontRef idx="minor"/>
        </p:style>
        <p:txBody>
          <a:bodyPr lIns="25560" rIns="25560" tIns="25560" bIns="25560" anchor="t">
            <a:spAutoFit/>
          </a:bodyPr>
          <a:p>
            <a:pPr algn="ctr">
              <a:lnSpc>
                <a:spcPct val="100000"/>
              </a:lnSpc>
              <a:buNone/>
            </a:pPr>
            <a:r>
              <a:rPr b="1" lang="en-US" sz="6000" spc="-1" strike="noStrike">
                <a:solidFill>
                  <a:srgbClr val="ffffff"/>
                </a:solidFill>
                <a:latin typeface="Open Sans"/>
                <a:ea typeface="Helvetica Neue"/>
              </a:rPr>
              <a:t>NỘI DUNG</a:t>
            </a:r>
            <a:endParaRPr b="0" lang="en-US" sz="60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Title 1"/>
          <p:cNvSpPr/>
          <p:nvPr/>
        </p:nvSpPr>
        <p:spPr>
          <a:xfrm>
            <a:off x="6990480" y="2659680"/>
            <a:ext cx="4666320" cy="1523160"/>
          </a:xfrm>
          <a:prstGeom prst="rect">
            <a:avLst/>
          </a:prstGeom>
          <a:noFill/>
          <a:ln w="0">
            <a:noFill/>
          </a:ln>
        </p:spPr>
        <p:style>
          <a:lnRef idx="0"/>
          <a:fillRef idx="0"/>
          <a:effectRef idx="0"/>
          <a:fontRef idx="minor"/>
        </p:style>
        <p:txBody>
          <a:bodyPr lIns="0" rIns="0" tIns="0" bIns="0" anchor="t">
            <a:spAutoFit/>
          </a:bodyPr>
          <a:p>
            <a:pPr>
              <a:lnSpc>
                <a:spcPct val="100000"/>
              </a:lnSpc>
              <a:buNone/>
            </a:pPr>
            <a:r>
              <a:rPr b="1" lang="en-US" sz="5000" spc="-1" strike="noStrike">
                <a:solidFill>
                  <a:srgbClr val="ffffff"/>
                </a:solidFill>
                <a:latin typeface="Open Sans"/>
                <a:ea typeface="Open Sans"/>
              </a:rPr>
              <a:t>01- Tổng quan đề tài</a:t>
            </a:r>
            <a:endParaRPr b="0" lang="en-US" sz="5000" spc="-1" strike="noStrike">
              <a:latin typeface="Arial"/>
            </a:endParaRPr>
          </a:p>
        </p:txBody>
      </p:sp>
      <p:grpSp>
        <p:nvGrpSpPr>
          <p:cNvPr id="393" name="Group 6"/>
          <p:cNvGrpSpPr/>
          <p:nvPr/>
        </p:nvGrpSpPr>
        <p:grpSpPr>
          <a:xfrm>
            <a:off x="5671080" y="2999880"/>
            <a:ext cx="835920" cy="74160"/>
            <a:chOff x="5671080" y="2999880"/>
            <a:chExt cx="835920" cy="74160"/>
          </a:xfrm>
        </p:grpSpPr>
        <p:sp>
          <p:nvSpPr>
            <p:cNvPr id="394" name="Rectangle 7"/>
            <p:cNvSpPr/>
            <p:nvPr/>
          </p:nvSpPr>
          <p:spPr>
            <a:xfrm>
              <a:off x="6090120" y="2999880"/>
              <a:ext cx="416880" cy="74160"/>
            </a:xfrm>
            <a:prstGeom prst="rect">
              <a:avLst/>
            </a:prstGeom>
            <a:solidFill>
              <a:srgbClr val="ffffff"/>
            </a:solidFill>
            <a:ln w="12600">
              <a:noFill/>
            </a:ln>
          </p:spPr>
          <p:style>
            <a:lnRef idx="0"/>
            <a:fillRef idx="0"/>
            <a:effectRef idx="0"/>
            <a:fontRef idx="minor"/>
          </p:style>
        </p:sp>
        <p:sp>
          <p:nvSpPr>
            <p:cNvPr id="395" name="Rectangle 8"/>
            <p:cNvSpPr/>
            <p:nvPr/>
          </p:nvSpPr>
          <p:spPr>
            <a:xfrm>
              <a:off x="5671080" y="2999880"/>
              <a:ext cx="416880" cy="74160"/>
            </a:xfrm>
            <a:prstGeom prst="rect">
              <a:avLst/>
            </a:prstGeom>
            <a:solidFill>
              <a:srgbClr val="98010a"/>
            </a:solidFill>
            <a:ln w="12600">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96" name="Graphic 3" descr=""/>
          <p:cNvPicPr/>
          <p:nvPr/>
        </p:nvPicPr>
        <p:blipFill>
          <a:blip r:embed="rId1"/>
          <a:stretch/>
        </p:blipFill>
        <p:spPr>
          <a:xfrm>
            <a:off x="4511520" y="1345320"/>
            <a:ext cx="6195960" cy="4422240"/>
          </a:xfrm>
          <a:prstGeom prst="rect">
            <a:avLst/>
          </a:prstGeom>
          <a:ln w="0">
            <a:noFill/>
          </a:ln>
        </p:spPr>
      </p:pic>
      <p:pic>
        <p:nvPicPr>
          <p:cNvPr id="397" name="Picture 19" descr="Signature.png"/>
          <p:cNvPicPr/>
          <p:nvPr/>
        </p:nvPicPr>
        <p:blipFill>
          <a:blip r:embed="rId2"/>
          <a:stretch/>
        </p:blipFill>
        <p:spPr>
          <a:xfrm>
            <a:off x="2206800" y="5554800"/>
            <a:ext cx="1782360" cy="620280"/>
          </a:xfrm>
          <a:prstGeom prst="rect">
            <a:avLst/>
          </a:prstGeom>
          <a:ln w="0">
            <a:noFill/>
          </a:ln>
        </p:spPr>
      </p:pic>
      <p:sp>
        <p:nvSpPr>
          <p:cNvPr id="398" name="Text Placeholder 13"/>
          <p:cNvSpPr/>
          <p:nvPr/>
        </p:nvSpPr>
        <p:spPr>
          <a:xfrm>
            <a:off x="812880" y="1198440"/>
            <a:ext cx="3696840" cy="37080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241"/>
              </a:spcBef>
              <a:buNone/>
              <a:tabLst>
                <a:tab algn="l" pos="0"/>
              </a:tabLst>
            </a:pPr>
            <a:r>
              <a:rPr b="0" lang="en-US" sz="1200" spc="-1" strike="noStrike">
                <a:solidFill>
                  <a:srgbClr val="494949"/>
                </a:solidFill>
                <a:latin typeface="Open Sans Light"/>
                <a:ea typeface="Open Sans Light"/>
              </a:rPr>
              <a:t>     </a:t>
            </a:r>
            <a:r>
              <a:rPr b="0" lang="en-US" sz="1200" spc="-1" strike="noStrike">
                <a:solidFill>
                  <a:srgbClr val="494949"/>
                </a:solidFill>
                <a:latin typeface="Open Sans Light"/>
                <a:ea typeface="Open Sans Light"/>
              </a:rPr>
              <a:t>Đề tài "Phân tích thông tin dữ liệu thương mại điện tử trên sàn Shopee" nhằm khai thác, xử lý và hiểu rõ dữ liệu từ nền tảng thương mại điện tử này. </a:t>
            </a:r>
            <a:endParaRPr b="0" lang="en-US" sz="1200" spc="-1" strike="noStrike">
              <a:latin typeface="Arial"/>
            </a:endParaRPr>
          </a:p>
          <a:p>
            <a:pPr>
              <a:lnSpc>
                <a:spcPct val="100000"/>
              </a:lnSpc>
              <a:spcBef>
                <a:spcPts val="241"/>
              </a:spcBef>
              <a:buNone/>
              <a:tabLst>
                <a:tab algn="l" pos="0"/>
              </a:tabLst>
            </a:pPr>
            <a:r>
              <a:rPr b="0" lang="en-US" sz="1200" spc="-1" strike="noStrike">
                <a:solidFill>
                  <a:srgbClr val="494949"/>
                </a:solidFill>
                <a:latin typeface="Open Sans Light"/>
                <a:ea typeface="Open Sans Light"/>
              </a:rPr>
              <a:t>     </a:t>
            </a:r>
            <a:r>
              <a:rPr b="0" lang="en-US" sz="1200" spc="-1" strike="noStrike">
                <a:solidFill>
                  <a:srgbClr val="494949"/>
                </a:solidFill>
                <a:latin typeface="Open Sans Light"/>
                <a:ea typeface="Open Sans Light"/>
              </a:rPr>
              <a:t>Mục tiêu của đề tài là tìm hiểu hành vi tiêu dùng, xu hướng thị trường và các yếu tố ảnh hưởng đến hoạt động kinh doanh trên Shopee trong bối cảnh thương mại điện tử ngày càng phát triển mạnh mẽ.</a:t>
            </a:r>
            <a:endParaRPr b="0" lang="en-US" sz="1200" spc="-1" strike="noStrike">
              <a:latin typeface="Arial"/>
            </a:endParaRPr>
          </a:p>
        </p:txBody>
      </p:sp>
      <p:pic>
        <p:nvPicPr>
          <p:cNvPr id="399" name="" descr=""/>
          <p:cNvPicPr/>
          <p:nvPr/>
        </p:nvPicPr>
        <p:blipFill>
          <a:blip r:embed="rId3"/>
          <a:stretch/>
        </p:blipFill>
        <p:spPr>
          <a:xfrm>
            <a:off x="5029200" y="2286000"/>
            <a:ext cx="5027400" cy="2638440"/>
          </a:xfrm>
          <a:prstGeom prst="rect">
            <a:avLst/>
          </a:prstGeom>
          <a:ln w="0">
            <a:noFill/>
          </a:ln>
        </p:spPr>
      </p:pic>
      <p:sp>
        <p:nvSpPr>
          <p:cNvPr id="400" name=""/>
          <p:cNvSpPr/>
          <p:nvPr/>
        </p:nvSpPr>
        <p:spPr>
          <a:xfrm>
            <a:off x="888120" y="2971800"/>
            <a:ext cx="178920" cy="344520"/>
          </a:xfrm>
          <a:prstGeom prst="rect">
            <a:avLst/>
          </a:prstGeom>
          <a:noFill/>
          <a:ln w="0">
            <a:noFill/>
          </a:ln>
        </p:spPr>
        <p:style>
          <a:lnRef idx="0"/>
          <a:fillRef idx="0"/>
          <a:effectRef idx="0"/>
          <a:fontRef idx="minor"/>
        </p:style>
      </p:sp>
    </p:spTree>
  </p:cSld>
  <p:transition spd="slow">
    <p:push dir="u"/>
  </p:transition>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01" name="Picture 10" descr=""/>
          <p:cNvPicPr/>
          <p:nvPr/>
        </p:nvPicPr>
        <p:blipFill>
          <a:blip r:embed="rId1"/>
          <a:srcRect l="0" t="0" r="0" b="50000"/>
          <a:stretch/>
        </p:blipFill>
        <p:spPr>
          <a:xfrm>
            <a:off x="268200" y="-266400"/>
            <a:ext cx="12221640" cy="7122240"/>
          </a:xfrm>
          <a:prstGeom prst="rect">
            <a:avLst/>
          </a:prstGeom>
          <a:ln w="0">
            <a:noFill/>
          </a:ln>
        </p:spPr>
      </p:pic>
      <p:sp>
        <p:nvSpPr>
          <p:cNvPr id="402" name="TextBox 7"/>
          <p:cNvSpPr/>
          <p:nvPr/>
        </p:nvSpPr>
        <p:spPr>
          <a:xfrm>
            <a:off x="5683320" y="1318680"/>
            <a:ext cx="5668560" cy="913680"/>
          </a:xfrm>
          <a:prstGeom prst="rect">
            <a:avLst/>
          </a:prstGeom>
          <a:noFill/>
          <a:ln w="0">
            <a:noFill/>
          </a:ln>
        </p:spPr>
        <p:style>
          <a:lnRef idx="0"/>
          <a:fillRef idx="0"/>
          <a:effectRef idx="0"/>
          <a:fontRef idx="minor"/>
        </p:style>
        <p:txBody>
          <a:bodyPr lIns="0" rIns="0" tIns="0" bIns="0" anchor="t">
            <a:spAutoFit/>
          </a:bodyPr>
          <a:p>
            <a:pPr>
              <a:lnSpc>
                <a:spcPct val="120000"/>
              </a:lnSpc>
              <a:spcAft>
                <a:spcPts val="1199"/>
              </a:spcAft>
              <a:buNone/>
            </a:pPr>
            <a:r>
              <a:rPr b="1" lang="en-US" sz="5000" spc="-1" strike="noStrike">
                <a:solidFill>
                  <a:srgbClr val="ee0033"/>
                </a:solidFill>
                <a:latin typeface="Open Sans"/>
                <a:ea typeface="Open Sans"/>
              </a:rPr>
              <a:t>Lakehouse</a:t>
            </a:r>
            <a:endParaRPr b="0" lang="en-US" sz="5000" spc="-1" strike="noStrike">
              <a:latin typeface="Arial"/>
            </a:endParaRPr>
          </a:p>
        </p:txBody>
      </p:sp>
      <p:pic>
        <p:nvPicPr>
          <p:cNvPr id="403" name="" descr=""/>
          <p:cNvPicPr/>
          <p:nvPr/>
        </p:nvPicPr>
        <p:blipFill>
          <a:blip r:embed="rId2"/>
          <a:stretch/>
        </p:blipFill>
        <p:spPr>
          <a:xfrm>
            <a:off x="3566520" y="2286000"/>
            <a:ext cx="5575680" cy="435564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Freeform 20"/>
          <p:cNvSpPr/>
          <p:nvPr/>
        </p:nvSpPr>
        <p:spPr>
          <a:xfrm>
            <a:off x="5979960" y="6485040"/>
            <a:ext cx="229680" cy="227880"/>
          </a:xfrm>
          <a:custGeom>
            <a:avLst/>
            <a:gdLst/>
            <a:ahLst/>
            <a:rect l="l" t="t" r="r" b="b"/>
            <a:pathLst>
              <a:path w="228600" h="228600">
                <a:moveTo>
                  <a:pt x="114077" y="57150"/>
                </a:moveTo>
                <a:cubicBezTo>
                  <a:pt x="116012" y="57150"/>
                  <a:pt x="117723" y="57819"/>
                  <a:pt x="119212" y="59159"/>
                </a:cubicBezTo>
                <a:cubicBezTo>
                  <a:pt x="120700" y="60498"/>
                  <a:pt x="121444" y="62210"/>
                  <a:pt x="121444" y="64293"/>
                </a:cubicBezTo>
                <a:lnTo>
                  <a:pt x="121444" y="145107"/>
                </a:lnTo>
                <a:lnTo>
                  <a:pt x="147787" y="118764"/>
                </a:lnTo>
                <a:cubicBezTo>
                  <a:pt x="151061" y="115490"/>
                  <a:pt x="154335" y="115490"/>
                  <a:pt x="157609" y="118764"/>
                </a:cubicBezTo>
                <a:cubicBezTo>
                  <a:pt x="159098" y="120253"/>
                  <a:pt x="159842" y="121964"/>
                  <a:pt x="159842" y="123899"/>
                </a:cubicBezTo>
                <a:cubicBezTo>
                  <a:pt x="159842" y="125834"/>
                  <a:pt x="159098" y="127545"/>
                  <a:pt x="157609" y="129034"/>
                </a:cubicBezTo>
                <a:lnTo>
                  <a:pt x="114300" y="171003"/>
                </a:lnTo>
                <a:lnTo>
                  <a:pt x="70991" y="129034"/>
                </a:lnTo>
                <a:cubicBezTo>
                  <a:pt x="67717" y="125462"/>
                  <a:pt x="67791" y="122039"/>
                  <a:pt x="71215" y="118764"/>
                </a:cubicBezTo>
                <a:cubicBezTo>
                  <a:pt x="74638" y="115490"/>
                  <a:pt x="77986" y="115490"/>
                  <a:pt x="81260" y="118764"/>
                </a:cubicBezTo>
                <a:lnTo>
                  <a:pt x="107156" y="144661"/>
                </a:lnTo>
                <a:lnTo>
                  <a:pt x="107156" y="64293"/>
                </a:lnTo>
                <a:cubicBezTo>
                  <a:pt x="107156" y="62210"/>
                  <a:pt x="107826" y="60498"/>
                  <a:pt x="109166" y="59159"/>
                </a:cubicBezTo>
                <a:cubicBezTo>
                  <a:pt x="110505" y="57819"/>
                  <a:pt x="112142" y="57150"/>
                  <a:pt x="114077" y="57150"/>
                </a:cubicBezTo>
                <a:close/>
                <a:moveTo>
                  <a:pt x="114300" y="14287"/>
                </a:moveTo>
                <a:cubicBezTo>
                  <a:pt x="86618" y="14287"/>
                  <a:pt x="63029" y="24035"/>
                  <a:pt x="43532" y="43532"/>
                </a:cubicBezTo>
                <a:cubicBezTo>
                  <a:pt x="24036" y="63028"/>
                  <a:pt x="14288" y="86618"/>
                  <a:pt x="14288" y="114300"/>
                </a:cubicBezTo>
                <a:cubicBezTo>
                  <a:pt x="14288" y="141982"/>
                  <a:pt x="24036" y="165571"/>
                  <a:pt x="43532" y="185067"/>
                </a:cubicBezTo>
                <a:cubicBezTo>
                  <a:pt x="63029" y="204564"/>
                  <a:pt x="86618" y="214312"/>
                  <a:pt x="114300" y="214312"/>
                </a:cubicBezTo>
                <a:cubicBezTo>
                  <a:pt x="141982" y="214312"/>
                  <a:pt x="165646" y="204564"/>
                  <a:pt x="185291" y="185067"/>
                </a:cubicBezTo>
                <a:cubicBezTo>
                  <a:pt x="204937" y="165571"/>
                  <a:pt x="214759" y="141982"/>
                  <a:pt x="214759" y="114300"/>
                </a:cubicBezTo>
                <a:cubicBezTo>
                  <a:pt x="214759" y="86618"/>
                  <a:pt x="204937" y="63028"/>
                  <a:pt x="185291" y="43532"/>
                </a:cubicBezTo>
                <a:cubicBezTo>
                  <a:pt x="165646" y="24035"/>
                  <a:pt x="141982" y="14287"/>
                  <a:pt x="114300" y="14287"/>
                </a:cubicBezTo>
                <a:close/>
                <a:moveTo>
                  <a:pt x="114300" y="0"/>
                </a:moveTo>
                <a:cubicBezTo>
                  <a:pt x="145852" y="0"/>
                  <a:pt x="172790" y="11162"/>
                  <a:pt x="195114" y="33486"/>
                </a:cubicBezTo>
                <a:cubicBezTo>
                  <a:pt x="217438" y="55810"/>
                  <a:pt x="228600" y="82748"/>
                  <a:pt x="228600" y="114300"/>
                </a:cubicBezTo>
                <a:cubicBezTo>
                  <a:pt x="228600" y="145851"/>
                  <a:pt x="217438" y="172789"/>
                  <a:pt x="195114" y="195113"/>
                </a:cubicBezTo>
                <a:cubicBezTo>
                  <a:pt x="172790" y="217438"/>
                  <a:pt x="145852" y="228600"/>
                  <a:pt x="114300" y="228600"/>
                </a:cubicBezTo>
                <a:cubicBezTo>
                  <a:pt x="82749" y="228600"/>
                  <a:pt x="55811" y="217438"/>
                  <a:pt x="33487" y="195113"/>
                </a:cubicBezTo>
                <a:cubicBezTo>
                  <a:pt x="11162" y="172789"/>
                  <a:pt x="0" y="145851"/>
                  <a:pt x="0" y="114300"/>
                </a:cubicBezTo>
                <a:cubicBezTo>
                  <a:pt x="0" y="82748"/>
                  <a:pt x="11162" y="55810"/>
                  <a:pt x="33487" y="33486"/>
                </a:cubicBezTo>
                <a:cubicBezTo>
                  <a:pt x="55811" y="11162"/>
                  <a:pt x="82749" y="0"/>
                  <a:pt x="114300" y="0"/>
                </a:cubicBezTo>
                <a:close/>
              </a:path>
            </a:pathLst>
          </a:custGeom>
          <a:solidFill>
            <a:srgbClr val="a6a6a6"/>
          </a:solidFill>
          <a:ln w="0">
            <a:noFill/>
          </a:ln>
        </p:spPr>
        <p:style>
          <a:lnRef idx="0"/>
          <a:fillRef idx="0"/>
          <a:effectRef idx="0"/>
          <a:fontRef idx="minor"/>
        </p:style>
      </p:sp>
      <p:sp>
        <p:nvSpPr>
          <p:cNvPr id="405" name="Text Placeholder 14"/>
          <p:cNvSpPr/>
          <p:nvPr/>
        </p:nvSpPr>
        <p:spPr>
          <a:xfrm>
            <a:off x="792360" y="799560"/>
            <a:ext cx="6749640" cy="368280"/>
          </a:xfrm>
          <a:prstGeom prst="rect">
            <a:avLst/>
          </a:prstGeom>
          <a:noFill/>
          <a:ln w="0">
            <a:noFill/>
          </a:ln>
        </p:spPr>
        <p:style>
          <a:lnRef idx="0"/>
          <a:fillRef idx="0"/>
          <a:effectRef idx="0"/>
          <a:fontRef idx="minor"/>
        </p:style>
        <p:txBody>
          <a:bodyPr lIns="90000" rIns="90000" tIns="45000" bIns="45000" anchor="t">
            <a:noAutofit/>
          </a:bodyPr>
          <a:p>
            <a:pPr>
              <a:lnSpc>
                <a:spcPts val="3300"/>
              </a:lnSpc>
              <a:buNone/>
              <a:tabLst>
                <a:tab algn="l" pos="0"/>
              </a:tabLst>
            </a:pPr>
            <a:r>
              <a:rPr b="1" lang="en-US" sz="3600" spc="-1" strike="noStrike">
                <a:solidFill>
                  <a:srgbClr val="ee0033"/>
                </a:solidFill>
                <a:latin typeface="Open Sans"/>
                <a:ea typeface="Open Sans"/>
              </a:rPr>
              <a:t>Phương pháp thực hiện</a:t>
            </a:r>
            <a:endParaRPr b="0" lang="en-US" sz="3600" spc="-1" strike="noStrike">
              <a:latin typeface="Arial"/>
            </a:endParaRPr>
          </a:p>
        </p:txBody>
      </p:sp>
      <p:sp>
        <p:nvSpPr>
          <p:cNvPr id="406" name="Rectangle 19"/>
          <p:cNvSpPr/>
          <p:nvPr/>
        </p:nvSpPr>
        <p:spPr>
          <a:xfrm>
            <a:off x="3935520" y="2319120"/>
            <a:ext cx="1826640" cy="19861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1800" spc="-1" strike="noStrike">
                <a:solidFill>
                  <a:srgbClr val="ee0033"/>
                </a:solidFill>
                <a:latin typeface="Open Sans"/>
                <a:ea typeface="DejaVu Sans"/>
              </a:rPr>
              <a:t>Lưu trữ dữ liệu</a:t>
            </a:r>
            <a:endParaRPr b="0" lang="en-US" sz="1800" spc="-1" strike="noStrike">
              <a:latin typeface="Arial"/>
            </a:endParaRPr>
          </a:p>
          <a:p>
            <a:pPr algn="ctr">
              <a:lnSpc>
                <a:spcPct val="100000"/>
              </a:lnSpc>
              <a:buNone/>
            </a:pPr>
            <a:endParaRPr b="0" lang="en-US" sz="900" spc="-1" strike="noStrike">
              <a:latin typeface="Arial"/>
            </a:endParaRPr>
          </a:p>
          <a:p>
            <a:pPr algn="ctr">
              <a:lnSpc>
                <a:spcPct val="100000"/>
              </a:lnSpc>
              <a:buNone/>
            </a:pPr>
            <a:endParaRPr b="0" lang="en-US" sz="900" spc="-1" strike="noStrike">
              <a:latin typeface="Arial"/>
            </a:endParaRPr>
          </a:p>
          <a:p>
            <a:pPr algn="ctr">
              <a:lnSpc>
                <a:spcPct val="100000"/>
              </a:lnSpc>
              <a:buNone/>
            </a:pPr>
            <a:endParaRPr b="0" lang="en-US" sz="900" spc="-1" strike="noStrike">
              <a:latin typeface="Arial"/>
            </a:endParaRPr>
          </a:p>
          <a:p>
            <a:pPr algn="ctr">
              <a:lnSpc>
                <a:spcPct val="100000"/>
              </a:lnSpc>
              <a:buNone/>
            </a:pPr>
            <a:r>
              <a:rPr b="1" lang="en-US" sz="1050" spc="-1" strike="noStrike">
                <a:solidFill>
                  <a:srgbClr val="494949"/>
                </a:solidFill>
                <a:latin typeface="Open Sans Light"/>
                <a:ea typeface="Open Sans"/>
              </a:rPr>
              <a:t>Iceberg</a:t>
            </a:r>
            <a:endParaRPr b="0" lang="en-US" sz="1050" spc="-1" strike="noStrike">
              <a:latin typeface="Arial"/>
            </a:endParaRPr>
          </a:p>
          <a:p>
            <a:pPr algn="ctr">
              <a:lnSpc>
                <a:spcPct val="100000"/>
              </a:lnSpc>
              <a:buNone/>
            </a:pPr>
            <a:endParaRPr b="0" lang="en-US" sz="1050" spc="-1" strike="noStrike">
              <a:latin typeface="Arial"/>
            </a:endParaRPr>
          </a:p>
          <a:p>
            <a:pPr algn="ctr">
              <a:lnSpc>
                <a:spcPct val="100000"/>
              </a:lnSpc>
              <a:buNone/>
            </a:pPr>
            <a:r>
              <a:rPr b="1" lang="en-US" sz="1050" spc="-1" strike="noStrike">
                <a:solidFill>
                  <a:srgbClr val="494949"/>
                </a:solidFill>
                <a:latin typeface="Open Sans Light"/>
                <a:ea typeface="Open Sans"/>
              </a:rPr>
              <a:t>Spark</a:t>
            </a:r>
            <a:endParaRPr b="0" lang="en-US" sz="1050" spc="-1" strike="noStrike">
              <a:latin typeface="Arial"/>
            </a:endParaRPr>
          </a:p>
          <a:p>
            <a:pPr algn="ctr">
              <a:lnSpc>
                <a:spcPct val="100000"/>
              </a:lnSpc>
              <a:buNone/>
            </a:pPr>
            <a:endParaRPr b="0" lang="en-US" sz="1050" spc="-1" strike="noStrike">
              <a:latin typeface="Arial"/>
            </a:endParaRPr>
          </a:p>
          <a:p>
            <a:pPr algn="ctr">
              <a:lnSpc>
                <a:spcPct val="100000"/>
              </a:lnSpc>
              <a:buNone/>
            </a:pPr>
            <a:r>
              <a:rPr b="1" lang="en-US" sz="1050" spc="-1" strike="noStrike">
                <a:solidFill>
                  <a:srgbClr val="494949"/>
                </a:solidFill>
                <a:latin typeface="Open Sans Light"/>
                <a:ea typeface="Open Sans"/>
              </a:rPr>
              <a:t>MinIO</a:t>
            </a:r>
            <a:endParaRPr b="0" lang="en-US" sz="1050" spc="-1" strike="noStrike">
              <a:latin typeface="Arial"/>
            </a:endParaRPr>
          </a:p>
          <a:p>
            <a:pPr algn="ctr">
              <a:lnSpc>
                <a:spcPct val="100000"/>
              </a:lnSpc>
              <a:buNone/>
            </a:pPr>
            <a:endParaRPr b="0" lang="en-US" sz="900" spc="-1" strike="noStrike">
              <a:latin typeface="Arial"/>
            </a:endParaRPr>
          </a:p>
        </p:txBody>
      </p:sp>
      <p:sp>
        <p:nvSpPr>
          <p:cNvPr id="407" name="Rectangle 23"/>
          <p:cNvSpPr/>
          <p:nvPr/>
        </p:nvSpPr>
        <p:spPr>
          <a:xfrm>
            <a:off x="6401160" y="2286000"/>
            <a:ext cx="1826640" cy="19170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1800" spc="-1" strike="noStrike">
                <a:solidFill>
                  <a:srgbClr val="ee0033"/>
                </a:solidFill>
                <a:latin typeface="Open Sans"/>
                <a:ea typeface="DejaVu Sans"/>
              </a:rPr>
              <a:t>Xử lý dữ liệu</a:t>
            </a:r>
            <a:endParaRPr b="0" lang="en-US" sz="1800" spc="-1" strike="noStrike">
              <a:latin typeface="Arial"/>
            </a:endParaRPr>
          </a:p>
          <a:p>
            <a:pPr algn="ctr">
              <a:lnSpc>
                <a:spcPct val="100000"/>
              </a:lnSpc>
              <a:buNone/>
            </a:pPr>
            <a:endParaRPr b="0" lang="en-US" sz="900" spc="-1" strike="noStrike">
              <a:latin typeface="Arial"/>
            </a:endParaRPr>
          </a:p>
          <a:p>
            <a:pPr algn="ctr">
              <a:lnSpc>
                <a:spcPct val="100000"/>
              </a:lnSpc>
              <a:buNone/>
            </a:pPr>
            <a:endParaRPr b="0" lang="en-US" sz="1050" spc="-1" strike="noStrike">
              <a:latin typeface="Arial"/>
            </a:endParaRPr>
          </a:p>
          <a:p>
            <a:pPr algn="ctr">
              <a:lnSpc>
                <a:spcPct val="100000"/>
              </a:lnSpc>
              <a:buNone/>
            </a:pPr>
            <a:endParaRPr b="0" lang="en-US" sz="1050" spc="-1" strike="noStrike">
              <a:latin typeface="Arial"/>
            </a:endParaRPr>
          </a:p>
          <a:p>
            <a:pPr algn="ctr">
              <a:lnSpc>
                <a:spcPct val="100000"/>
              </a:lnSpc>
              <a:buNone/>
            </a:pPr>
            <a:endParaRPr b="0" lang="en-US" sz="1050" spc="-1" strike="noStrike">
              <a:latin typeface="Arial"/>
            </a:endParaRPr>
          </a:p>
          <a:p>
            <a:pPr algn="ctr">
              <a:lnSpc>
                <a:spcPct val="100000"/>
              </a:lnSpc>
              <a:buNone/>
            </a:pPr>
            <a:r>
              <a:rPr b="1" lang="en-US" sz="1050" spc="-1" strike="noStrike">
                <a:solidFill>
                  <a:srgbClr val="494949"/>
                </a:solidFill>
                <a:latin typeface="Open Sans Light"/>
                <a:ea typeface="Open Sans"/>
              </a:rPr>
              <a:t>Trino</a:t>
            </a:r>
            <a:endParaRPr b="0" lang="en-US" sz="1050" spc="-1" strike="noStrike">
              <a:latin typeface="Arial"/>
            </a:endParaRPr>
          </a:p>
          <a:p>
            <a:pPr algn="ctr">
              <a:lnSpc>
                <a:spcPct val="100000"/>
              </a:lnSpc>
              <a:buNone/>
            </a:pPr>
            <a:endParaRPr b="0" lang="en-US" sz="1050" spc="-1" strike="noStrike">
              <a:latin typeface="Arial"/>
            </a:endParaRPr>
          </a:p>
          <a:p>
            <a:pPr algn="ctr">
              <a:lnSpc>
                <a:spcPct val="100000"/>
              </a:lnSpc>
              <a:buNone/>
            </a:pPr>
            <a:r>
              <a:rPr b="1" lang="en-US" sz="1050" spc="-1" strike="noStrike">
                <a:solidFill>
                  <a:srgbClr val="494949"/>
                </a:solidFill>
                <a:latin typeface="Open Sans Light"/>
                <a:ea typeface="Open Sans"/>
              </a:rPr>
              <a:t>Hive</a:t>
            </a:r>
            <a:endParaRPr b="0" lang="en-US" sz="1050" spc="-1" strike="noStrike">
              <a:latin typeface="Arial"/>
            </a:endParaRPr>
          </a:p>
          <a:p>
            <a:pPr algn="ctr">
              <a:lnSpc>
                <a:spcPct val="100000"/>
              </a:lnSpc>
              <a:buNone/>
            </a:pPr>
            <a:endParaRPr b="0" lang="en-US" sz="1050" spc="-1" strike="noStrike">
              <a:latin typeface="Arial"/>
            </a:endParaRPr>
          </a:p>
          <a:p>
            <a:pPr algn="ctr">
              <a:lnSpc>
                <a:spcPct val="100000"/>
              </a:lnSpc>
              <a:buNone/>
            </a:pPr>
            <a:r>
              <a:rPr b="1" lang="en-US" sz="1050" spc="-1" strike="noStrike">
                <a:solidFill>
                  <a:srgbClr val="494949"/>
                </a:solidFill>
                <a:latin typeface="Open Sans Light"/>
                <a:ea typeface="Open Sans"/>
              </a:rPr>
              <a:t>PostgreSQL</a:t>
            </a:r>
            <a:endParaRPr b="0" lang="en-US" sz="1050" spc="-1" strike="noStrike">
              <a:latin typeface="Arial"/>
            </a:endParaRPr>
          </a:p>
          <a:p>
            <a:pPr algn="ctr">
              <a:lnSpc>
                <a:spcPct val="100000"/>
              </a:lnSpc>
              <a:buNone/>
            </a:pPr>
            <a:endParaRPr b="0" lang="en-US" sz="900" spc="-1" strike="noStrike">
              <a:latin typeface="Arial"/>
            </a:endParaRPr>
          </a:p>
        </p:txBody>
      </p:sp>
      <p:sp>
        <p:nvSpPr>
          <p:cNvPr id="408" name="Rectangle 24"/>
          <p:cNvSpPr/>
          <p:nvPr/>
        </p:nvSpPr>
        <p:spPr>
          <a:xfrm>
            <a:off x="8915400" y="2286000"/>
            <a:ext cx="1826640" cy="12322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1800" spc="-1" strike="noStrike">
                <a:solidFill>
                  <a:srgbClr val="ee0033"/>
                </a:solidFill>
                <a:latin typeface="Open Sans"/>
                <a:ea typeface="DejaVu Sans"/>
              </a:rPr>
              <a:t>Trực quan hóa dữ liệu</a:t>
            </a:r>
            <a:endParaRPr b="0" lang="en-US" sz="1800" spc="-1" strike="noStrike">
              <a:latin typeface="Arial"/>
            </a:endParaRPr>
          </a:p>
          <a:p>
            <a:pPr algn="ctr">
              <a:lnSpc>
                <a:spcPct val="100000"/>
              </a:lnSpc>
              <a:buNone/>
            </a:pPr>
            <a:endParaRPr b="0" lang="en-US" sz="900" spc="-1" strike="noStrike">
              <a:latin typeface="Arial"/>
            </a:endParaRPr>
          </a:p>
          <a:p>
            <a:pPr algn="ctr">
              <a:lnSpc>
                <a:spcPct val="100000"/>
              </a:lnSpc>
              <a:buNone/>
            </a:pPr>
            <a:endParaRPr b="0" lang="en-US" sz="1050" spc="-1" strike="noStrike">
              <a:latin typeface="Arial"/>
            </a:endParaRPr>
          </a:p>
          <a:p>
            <a:pPr algn="ctr">
              <a:lnSpc>
                <a:spcPct val="100000"/>
              </a:lnSpc>
              <a:buNone/>
            </a:pPr>
            <a:r>
              <a:rPr b="1" lang="en-US" sz="1050" spc="-1" strike="noStrike">
                <a:solidFill>
                  <a:srgbClr val="494949"/>
                </a:solidFill>
                <a:latin typeface="Open Sans Light"/>
                <a:ea typeface="Open Sans"/>
              </a:rPr>
              <a:t>Superset</a:t>
            </a:r>
            <a:endParaRPr b="0" lang="en-US" sz="1050" spc="-1" strike="noStrike">
              <a:latin typeface="Arial"/>
            </a:endParaRPr>
          </a:p>
          <a:p>
            <a:pPr algn="ctr">
              <a:lnSpc>
                <a:spcPct val="100000"/>
              </a:lnSpc>
              <a:buNone/>
            </a:pPr>
            <a:endParaRPr b="0" lang="en-US" sz="900" spc="-1" strike="noStrike">
              <a:latin typeface="Arial"/>
            </a:endParaRPr>
          </a:p>
        </p:txBody>
      </p:sp>
      <p:sp>
        <p:nvSpPr>
          <p:cNvPr id="409" name="Rectangle 18"/>
          <p:cNvSpPr/>
          <p:nvPr/>
        </p:nvSpPr>
        <p:spPr>
          <a:xfrm>
            <a:off x="1542960" y="2331000"/>
            <a:ext cx="1826640" cy="203544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1800" spc="-1" strike="noStrike">
                <a:solidFill>
                  <a:srgbClr val="ee0033"/>
                </a:solidFill>
                <a:latin typeface="Open Sans"/>
                <a:ea typeface="DejaVu Sans"/>
              </a:rPr>
              <a:t>Thu thập dữ liệu</a:t>
            </a:r>
            <a:endParaRPr b="0" lang="en-US" sz="1800" spc="-1" strike="noStrike">
              <a:latin typeface="Arial"/>
            </a:endParaRPr>
          </a:p>
          <a:p>
            <a:pPr algn="ctr">
              <a:lnSpc>
                <a:spcPct val="100000"/>
              </a:lnSpc>
              <a:buNone/>
            </a:pPr>
            <a:endParaRPr b="0" lang="en-US" sz="1800" spc="-1" strike="noStrike">
              <a:latin typeface="Arial"/>
            </a:endParaRPr>
          </a:p>
          <a:p>
            <a:pPr algn="ctr">
              <a:lnSpc>
                <a:spcPct val="100000"/>
              </a:lnSpc>
              <a:buNone/>
            </a:pPr>
            <a:endParaRPr b="0" lang="en-US" sz="900" spc="-1" strike="noStrike">
              <a:latin typeface="Arial"/>
            </a:endParaRPr>
          </a:p>
          <a:p>
            <a:pPr algn="ctr">
              <a:lnSpc>
                <a:spcPct val="100000"/>
              </a:lnSpc>
              <a:buNone/>
            </a:pPr>
            <a:r>
              <a:rPr b="1" lang="en-US" sz="1050" spc="-1" strike="noStrike">
                <a:solidFill>
                  <a:srgbClr val="494949"/>
                </a:solidFill>
                <a:latin typeface="Open Sans Light"/>
                <a:ea typeface="Open Sans"/>
              </a:rPr>
              <a:t>Airflow</a:t>
            </a:r>
            <a:endParaRPr b="0" lang="en-US" sz="1050" spc="-1" strike="noStrike">
              <a:latin typeface="Arial"/>
            </a:endParaRPr>
          </a:p>
          <a:p>
            <a:pPr algn="ctr">
              <a:lnSpc>
                <a:spcPct val="100000"/>
              </a:lnSpc>
              <a:buNone/>
            </a:pPr>
            <a:endParaRPr b="0" lang="en-US" sz="1050" spc="-1" strike="noStrike">
              <a:latin typeface="Arial"/>
            </a:endParaRPr>
          </a:p>
          <a:p>
            <a:pPr algn="ctr">
              <a:lnSpc>
                <a:spcPct val="100000"/>
              </a:lnSpc>
              <a:buNone/>
            </a:pPr>
            <a:r>
              <a:rPr b="1" lang="en-US" sz="1050" spc="-1" strike="noStrike">
                <a:solidFill>
                  <a:srgbClr val="494949"/>
                </a:solidFill>
                <a:latin typeface="Open Sans Light"/>
                <a:ea typeface="Open Sans"/>
              </a:rPr>
              <a:t>Redis</a:t>
            </a:r>
            <a:endParaRPr b="0" lang="en-US" sz="1050" spc="-1" strike="noStrike">
              <a:latin typeface="Arial"/>
            </a:endParaRPr>
          </a:p>
          <a:p>
            <a:pPr algn="ctr">
              <a:lnSpc>
                <a:spcPct val="100000"/>
              </a:lnSpc>
              <a:buNone/>
            </a:pPr>
            <a:endParaRPr b="0" lang="en-US" sz="1050" spc="-1" strike="noStrike">
              <a:latin typeface="Arial"/>
            </a:endParaRPr>
          </a:p>
          <a:p>
            <a:pPr algn="ctr">
              <a:lnSpc>
                <a:spcPct val="100000"/>
              </a:lnSpc>
              <a:buNone/>
            </a:pPr>
            <a:r>
              <a:rPr b="1" lang="en-US" sz="1050" spc="-1" strike="noStrike">
                <a:solidFill>
                  <a:srgbClr val="494949"/>
                </a:solidFill>
                <a:latin typeface="Open Sans Light"/>
                <a:ea typeface="Open Sans"/>
              </a:rPr>
              <a:t>PostgreSQL</a:t>
            </a:r>
            <a:endParaRPr b="0" lang="en-US" sz="1050" spc="-1" strike="noStrike">
              <a:latin typeface="Arial"/>
            </a:endParaRPr>
          </a:p>
          <a:p>
            <a:pPr algn="ctr">
              <a:lnSpc>
                <a:spcPct val="100000"/>
              </a:lnSpc>
              <a:spcBef>
                <a:spcPts val="210"/>
              </a:spcBef>
              <a:buNone/>
            </a:pPr>
            <a:endParaRPr b="0" lang="en-US" sz="1050" spc="-1" strike="noStrike">
              <a:latin typeface="Arial"/>
            </a:endParaRPr>
          </a:p>
        </p:txBody>
      </p:sp>
    </p:spTree>
  </p:cSld>
  <p:transition spd="slow">
    <p:fad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22" presetSubtype="8">
                                  <p:stCondLst>
                                    <p:cond delay="0"/>
                                  </p:stCondLst>
                                  <p:childTnLst>
                                    <p:set>
                                      <p:cBhvr>
                                        <p:cTn id="6" dur="1" fill="hold">
                                          <p:stCondLst>
                                            <p:cond delay="0"/>
                                          </p:stCondLst>
                                        </p:cTn>
                                        <p:tgtEl>
                                          <p:spTgt spid="405"/>
                                        </p:tgtEl>
                                        <p:attrNameLst>
                                          <p:attrName>style.visibility</p:attrName>
                                        </p:attrNameLst>
                                      </p:cBhvr>
                                      <p:to>
                                        <p:strVal val="visible"/>
                                      </p:to>
                                    </p:set>
                                    <p:animEffect filter="wipe(left)" transition="in">
                                      <p:cBhvr additive="repl">
                                        <p:cTn id="7" dur="500"/>
                                        <p:tgtEl>
                                          <p:spTgt spid="4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Title 1"/>
          <p:cNvSpPr/>
          <p:nvPr/>
        </p:nvSpPr>
        <p:spPr>
          <a:xfrm>
            <a:off x="6990480" y="2659680"/>
            <a:ext cx="4894920" cy="1523160"/>
          </a:xfrm>
          <a:prstGeom prst="rect">
            <a:avLst/>
          </a:prstGeom>
          <a:noFill/>
          <a:ln w="0">
            <a:noFill/>
          </a:ln>
        </p:spPr>
        <p:style>
          <a:lnRef idx="0"/>
          <a:fillRef idx="0"/>
          <a:effectRef idx="0"/>
          <a:fontRef idx="minor"/>
        </p:style>
        <p:txBody>
          <a:bodyPr lIns="0" rIns="0" tIns="0" bIns="0" anchor="t">
            <a:spAutoFit/>
          </a:bodyPr>
          <a:p>
            <a:pPr>
              <a:lnSpc>
                <a:spcPct val="100000"/>
              </a:lnSpc>
              <a:buNone/>
            </a:pPr>
            <a:r>
              <a:rPr b="1" lang="en-US" sz="5000" spc="-1" strike="noStrike">
                <a:solidFill>
                  <a:srgbClr val="ffffff"/>
                </a:solidFill>
                <a:latin typeface="Open Sans"/>
                <a:ea typeface="Open Sans"/>
              </a:rPr>
              <a:t>02- Xây dựng</a:t>
            </a:r>
            <a:endParaRPr b="0" lang="en-US" sz="5000" spc="-1" strike="noStrike">
              <a:latin typeface="Arial"/>
            </a:endParaRPr>
          </a:p>
          <a:p>
            <a:pPr>
              <a:lnSpc>
                <a:spcPct val="100000"/>
              </a:lnSpc>
              <a:buNone/>
            </a:pPr>
            <a:r>
              <a:rPr b="1" lang="en-US" sz="5000" spc="-1" strike="noStrike">
                <a:solidFill>
                  <a:srgbClr val="ffffff"/>
                </a:solidFill>
                <a:latin typeface="Open Sans"/>
                <a:ea typeface="Open Sans"/>
              </a:rPr>
              <a:t>hệ thống</a:t>
            </a:r>
            <a:endParaRPr b="0" lang="en-US" sz="5000" spc="-1" strike="noStrike">
              <a:latin typeface="Arial"/>
            </a:endParaRPr>
          </a:p>
        </p:txBody>
      </p:sp>
      <p:grpSp>
        <p:nvGrpSpPr>
          <p:cNvPr id="411" name="Group 11"/>
          <p:cNvGrpSpPr/>
          <p:nvPr/>
        </p:nvGrpSpPr>
        <p:grpSpPr>
          <a:xfrm>
            <a:off x="5671080" y="2999880"/>
            <a:ext cx="835920" cy="74160"/>
            <a:chOff x="5671080" y="2999880"/>
            <a:chExt cx="835920" cy="74160"/>
          </a:xfrm>
        </p:grpSpPr>
        <p:sp>
          <p:nvSpPr>
            <p:cNvPr id="412" name="Rectangle 12"/>
            <p:cNvSpPr/>
            <p:nvPr/>
          </p:nvSpPr>
          <p:spPr>
            <a:xfrm>
              <a:off x="6090120" y="2999880"/>
              <a:ext cx="416880" cy="74160"/>
            </a:xfrm>
            <a:prstGeom prst="rect">
              <a:avLst/>
            </a:prstGeom>
            <a:solidFill>
              <a:srgbClr val="ffffff"/>
            </a:solidFill>
            <a:ln w="12600">
              <a:noFill/>
            </a:ln>
          </p:spPr>
          <p:style>
            <a:lnRef idx="0"/>
            <a:fillRef idx="0"/>
            <a:effectRef idx="0"/>
            <a:fontRef idx="minor"/>
          </p:style>
        </p:sp>
        <p:sp>
          <p:nvSpPr>
            <p:cNvPr id="413" name="Rectangle 13"/>
            <p:cNvSpPr/>
            <p:nvPr/>
          </p:nvSpPr>
          <p:spPr>
            <a:xfrm>
              <a:off x="5671080" y="2999880"/>
              <a:ext cx="416880" cy="74160"/>
            </a:xfrm>
            <a:prstGeom prst="rect">
              <a:avLst/>
            </a:prstGeom>
            <a:solidFill>
              <a:srgbClr val="98010a"/>
            </a:solidFill>
            <a:ln w="12600">
              <a:noFill/>
            </a:ln>
          </p:spPr>
          <p:style>
            <a:lnRef idx="0"/>
            <a:fillRef idx="0"/>
            <a:effectRef idx="0"/>
            <a:fontRef idx="minor"/>
          </p:style>
        </p:sp>
      </p:gr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4" name="TextBox 6"/>
          <p:cNvSpPr/>
          <p:nvPr/>
        </p:nvSpPr>
        <p:spPr>
          <a:xfrm>
            <a:off x="666720" y="597240"/>
            <a:ext cx="10856520" cy="487080"/>
          </a:xfrm>
          <a:prstGeom prst="rect">
            <a:avLst/>
          </a:prstGeom>
          <a:noFill/>
          <a:ln w="0">
            <a:noFill/>
          </a:ln>
        </p:spPr>
        <p:style>
          <a:lnRef idx="0"/>
          <a:fillRef idx="0"/>
          <a:effectRef idx="0"/>
          <a:fontRef idx="minor"/>
        </p:style>
        <p:txBody>
          <a:bodyPr lIns="0" rIns="0" tIns="0" bIns="0" anchor="t">
            <a:spAutoFit/>
          </a:bodyPr>
          <a:p>
            <a:pPr algn="ctr">
              <a:lnSpc>
                <a:spcPct val="100000"/>
              </a:lnSpc>
              <a:buNone/>
            </a:pPr>
            <a:r>
              <a:rPr b="1" lang="en-US" sz="3200" spc="-1" strike="noStrike">
                <a:solidFill>
                  <a:srgbClr val="ee0033"/>
                </a:solidFill>
                <a:latin typeface="Open Sans"/>
                <a:ea typeface="Open Sans"/>
              </a:rPr>
              <a:t>Thu thập dữ liệu</a:t>
            </a:r>
            <a:endParaRPr b="0" lang="en-US" sz="3200" spc="-1" strike="noStrike">
              <a:latin typeface="Arial"/>
            </a:endParaRPr>
          </a:p>
        </p:txBody>
      </p:sp>
      <p:pic>
        <p:nvPicPr>
          <p:cNvPr id="415" name="" descr=""/>
          <p:cNvPicPr/>
          <p:nvPr/>
        </p:nvPicPr>
        <p:blipFill>
          <a:blip r:embed="rId1"/>
          <a:stretch/>
        </p:blipFill>
        <p:spPr>
          <a:xfrm>
            <a:off x="1752840" y="1152720"/>
            <a:ext cx="8760960" cy="524628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9188</TotalTime>
  <Application>LibreOffice/7.3.7.2$Linux_X86_64 LibreOffice_project/30$Build-2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2015-02-03T13:50:57Z</dcterms:created>
  <dc:creator>SimpleSmart</dc:creator>
  <dc:description/>
  <dc:language>en-US</dc:language>
  <cp:lastModifiedBy/>
  <dcterms:modified xsi:type="dcterms:W3CDTF">2024-06-18T10:15:46Z</dcterms:modified>
  <cp:revision>1120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r8>12</vt:r8>
  </property>
  <property fmtid="{D5CDD505-2E9C-101B-9397-08002B2CF9AE}" pid="3" name="PresentationFormat">
    <vt:lpwstr>Widescreen</vt:lpwstr>
  </property>
  <property fmtid="{D5CDD505-2E9C-101B-9397-08002B2CF9AE}" pid="4" name="Slides">
    <vt:r8>87</vt:r8>
  </property>
</Properties>
</file>